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c50e27d4db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dfacd68924dc2"/>
  </p:sldMasterIdLst>
  <p:sldIdLst>
    <p:sldId xmlns:r="http://schemas.openxmlformats.org/officeDocument/2006/relationships" id="256" r:id="R8d5de3dfa6444e2a"/>
    <p:sldId xmlns:r="http://schemas.openxmlformats.org/officeDocument/2006/relationships" id="257" r:id="R7fd802ae7c054817"/>
    <p:sldId xmlns:r="http://schemas.openxmlformats.org/officeDocument/2006/relationships" id="258" r:id="R1048a3e257904577"/>
    <p:sldId xmlns:r="http://schemas.openxmlformats.org/officeDocument/2006/relationships" id="259" r:id="R220cba029e854831"/>
    <p:sldId xmlns:r="http://schemas.openxmlformats.org/officeDocument/2006/relationships" id="260" r:id="R5ee20bf6224146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dfacd68924dc2" /><Relationship Type="http://schemas.openxmlformats.org/officeDocument/2006/relationships/slide" Target="/ppt/slides/slide1.xml" Id="R8d5de3dfa6444e2a" /><Relationship Type="http://schemas.openxmlformats.org/officeDocument/2006/relationships/slide" Target="/ppt/slides/slide2.xml" Id="R7fd802ae7c054817" /><Relationship Type="http://schemas.openxmlformats.org/officeDocument/2006/relationships/slide" Target="/ppt/slides/slide3.xml" Id="R1048a3e257904577" /><Relationship Type="http://schemas.openxmlformats.org/officeDocument/2006/relationships/slide" Target="/ppt/slides/slide4.xml" Id="R220cba029e854831" /><Relationship Type="http://schemas.openxmlformats.org/officeDocument/2006/relationships/slide" Target="/ppt/slides/slide5.xml" Id="R5ee20bf6224146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1dc156b06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5e51997ec4f55" /><Relationship Type="http://schemas.openxmlformats.org/officeDocument/2006/relationships/theme" Target="/ppt/slideMasters/theme/theme1.xml" Id="Re77539283e3b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5e51997ec4f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cfb1b649347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c225fa569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707d575cb44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44acc06bd4e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1344bc86f42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KOTLAND MASKIN SERVICE V/ BENN KRISTIANSEN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KOTLAND MASKIN SERVICE V/ BENN KRISTIANSEN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KOTLAND MASKIN SERVICE V/ BENN KRISTIANSEN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KOTLAND MASKIN SERVICE V/ BENN KRISTIANSEN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KOTLAND MASKIN SERVICE V/ BENN KRISTIANSEN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KOTLAND MASKIN SERVICE V/ BENN KRISTIANSEN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Vetlandsveien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924 731 230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KOTLAND MASKIN SERVICE V/ BENN KRISTIANSEN</a:t>
            </a:r>
          </a:p>
        </p:txBody>
      </p:sp>
    </p:spTree>
  </p:cSld>
  <p:clrMapOvr>
    <a:masterClrMapping xmlns:a="http://schemas.openxmlformats.org/drawingml/2006/main"/>
  </p:clrMapOvr>
</p:sld>
</file>