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17f127843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d470fa6bd46ba"/>
  </p:sldMasterIdLst>
  <p:sldIdLst>
    <p:sldId xmlns:r="http://schemas.openxmlformats.org/officeDocument/2006/relationships" id="256" r:id="R74cbb61123ef4b21"/>
    <p:sldId xmlns:r="http://schemas.openxmlformats.org/officeDocument/2006/relationships" id="257" r:id="Rea109d16deb24f9b"/>
    <p:sldId xmlns:r="http://schemas.openxmlformats.org/officeDocument/2006/relationships" id="258" r:id="R6758fb5318354245"/>
    <p:sldId xmlns:r="http://schemas.openxmlformats.org/officeDocument/2006/relationships" id="259" r:id="Rf62e704de9434dbe"/>
    <p:sldId xmlns:r="http://schemas.openxmlformats.org/officeDocument/2006/relationships" id="260" r:id="Rf1532d8f1a3e4444"/>
    <p:sldId xmlns:r="http://schemas.openxmlformats.org/officeDocument/2006/relationships" id="261" r:id="R4bb50d8a06844642"/>
    <p:sldId xmlns:r="http://schemas.openxmlformats.org/officeDocument/2006/relationships" id="262" r:id="Rd2bb2f1be473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d470fa6bd46ba" /><Relationship Type="http://schemas.openxmlformats.org/officeDocument/2006/relationships/slide" Target="/ppt/slides/slide1.xml" Id="R74cbb61123ef4b21" /><Relationship Type="http://schemas.openxmlformats.org/officeDocument/2006/relationships/slide" Target="/ppt/slides/slide2.xml" Id="Rea109d16deb24f9b" /><Relationship Type="http://schemas.openxmlformats.org/officeDocument/2006/relationships/slide" Target="/ppt/slides/slide3.xml" Id="R6758fb5318354245" /><Relationship Type="http://schemas.openxmlformats.org/officeDocument/2006/relationships/slide" Target="/ppt/slides/slide4.xml" Id="Rf62e704de9434dbe" /><Relationship Type="http://schemas.openxmlformats.org/officeDocument/2006/relationships/slide" Target="/ppt/slides/slide5.xml" Id="Rf1532d8f1a3e4444" /><Relationship Type="http://schemas.openxmlformats.org/officeDocument/2006/relationships/slide" Target="/ppt/slides/slide6.xml" Id="R4bb50d8a06844642" /><Relationship Type="http://schemas.openxmlformats.org/officeDocument/2006/relationships/slide" Target="/ppt/slides/slide7.xml" Id="Rd2bb2f1be473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1a7bcc35d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a97c75c64ba5" /><Relationship Type="http://schemas.openxmlformats.org/officeDocument/2006/relationships/theme" Target="/ppt/slideMasters/theme/theme1.xml" Id="R3b06cda619a0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2a97c75c6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cfdcc21b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1462c42e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94e88e053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ab84b1d0a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fd0319c36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83ebd3b7f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0ccfabbb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OLAUSSEN INVEST &amp;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INVEST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INVEST &amp; CONSULTING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INVEST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INVEST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INVEST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1 594 880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INVEST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INVEST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Ronny Olaussen, Håkon Sverressons veg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924 732 954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OLAUSSEN INVEST &amp; CONSULTING AS</a:t>
            </a:r>
          </a:p>
        </p:txBody>
      </p:sp>
    </p:spTree>
  </p:cSld>
  <p:clrMapOvr>
    <a:masterClrMapping xmlns:a="http://schemas.openxmlformats.org/drawingml/2006/main"/>
  </p:clrMapOvr>
</p:sld>
</file>