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37f193ede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e901358d24c8c"/>
  </p:sldMasterIdLst>
  <p:sldIdLst>
    <p:sldId xmlns:r="http://schemas.openxmlformats.org/officeDocument/2006/relationships" id="256" r:id="R5e1948df4e4c47a1"/>
    <p:sldId xmlns:r="http://schemas.openxmlformats.org/officeDocument/2006/relationships" id="257" r:id="R344e3b00205244ad"/>
    <p:sldId xmlns:r="http://schemas.openxmlformats.org/officeDocument/2006/relationships" id="258" r:id="R090fd1446acc4d40"/>
    <p:sldId xmlns:r="http://schemas.openxmlformats.org/officeDocument/2006/relationships" id="259" r:id="R3afaa564d91b4eda"/>
    <p:sldId xmlns:r="http://schemas.openxmlformats.org/officeDocument/2006/relationships" id="260" r:id="R06301ab386df419e"/>
    <p:sldId xmlns:r="http://schemas.openxmlformats.org/officeDocument/2006/relationships" id="261" r:id="R0ec49e1a9c7f42e8"/>
    <p:sldId xmlns:r="http://schemas.openxmlformats.org/officeDocument/2006/relationships" id="262" r:id="R8a7e8503c8c5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e901358d24c8c" /><Relationship Type="http://schemas.openxmlformats.org/officeDocument/2006/relationships/slide" Target="/ppt/slides/slide1.xml" Id="R5e1948df4e4c47a1" /><Relationship Type="http://schemas.openxmlformats.org/officeDocument/2006/relationships/slide" Target="/ppt/slides/slide2.xml" Id="R344e3b00205244ad" /><Relationship Type="http://schemas.openxmlformats.org/officeDocument/2006/relationships/slide" Target="/ppt/slides/slide3.xml" Id="R090fd1446acc4d40" /><Relationship Type="http://schemas.openxmlformats.org/officeDocument/2006/relationships/slide" Target="/ppt/slides/slide4.xml" Id="R3afaa564d91b4eda" /><Relationship Type="http://schemas.openxmlformats.org/officeDocument/2006/relationships/slide" Target="/ppt/slides/slide5.xml" Id="R06301ab386df419e" /><Relationship Type="http://schemas.openxmlformats.org/officeDocument/2006/relationships/slide" Target="/ppt/slides/slide6.xml" Id="R0ec49e1a9c7f42e8" /><Relationship Type="http://schemas.openxmlformats.org/officeDocument/2006/relationships/slide" Target="/ppt/slides/slide7.xml" Id="R8a7e8503c8c5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a26184fcc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c2183f5f444f3" /><Relationship Type="http://schemas.openxmlformats.org/officeDocument/2006/relationships/theme" Target="/ppt/slideMasters/theme/theme1.xml" Id="R413c3655f46e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c2183f5f4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bd7e0401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43e94a71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f9f2a90d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68b32b0fe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34f3341c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62a14169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f9bde91e2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BRÅTHEN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39 609 827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40 111 580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924 754 745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BRÅTHEN AS</a:t>
            </a:r>
          </a:p>
        </p:txBody>
      </p:sp>
    </p:spTree>
  </p:cSld>
  <p:clrMapOvr>
    <a:masterClrMapping xmlns:a="http://schemas.openxmlformats.org/drawingml/2006/main"/>
  </p:clrMapOvr>
</p:sld>
</file>