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9df33e6e5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97ad631da47a5"/>
  </p:sldMasterIdLst>
  <p:sldIdLst>
    <p:sldId xmlns:r="http://schemas.openxmlformats.org/officeDocument/2006/relationships" id="256" r:id="Rc355d39c2e3a4f6b"/>
    <p:sldId xmlns:r="http://schemas.openxmlformats.org/officeDocument/2006/relationships" id="257" r:id="Ra5154e5b8f304619"/>
    <p:sldId xmlns:r="http://schemas.openxmlformats.org/officeDocument/2006/relationships" id="258" r:id="Rd20bfbd2e76e4726"/>
    <p:sldId xmlns:r="http://schemas.openxmlformats.org/officeDocument/2006/relationships" id="259" r:id="R8d4c97195abb4008"/>
    <p:sldId xmlns:r="http://schemas.openxmlformats.org/officeDocument/2006/relationships" id="260" r:id="Rac9dc34061064d9c"/>
    <p:sldId xmlns:r="http://schemas.openxmlformats.org/officeDocument/2006/relationships" id="261" r:id="R0822c9f238ca4011"/>
    <p:sldId xmlns:r="http://schemas.openxmlformats.org/officeDocument/2006/relationships" id="262" r:id="R4bc10d61892f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97ad631da47a5" /><Relationship Type="http://schemas.openxmlformats.org/officeDocument/2006/relationships/slide" Target="/ppt/slides/slide1.xml" Id="Rc355d39c2e3a4f6b" /><Relationship Type="http://schemas.openxmlformats.org/officeDocument/2006/relationships/slide" Target="/ppt/slides/slide2.xml" Id="Ra5154e5b8f304619" /><Relationship Type="http://schemas.openxmlformats.org/officeDocument/2006/relationships/slide" Target="/ppt/slides/slide3.xml" Id="Rd20bfbd2e76e4726" /><Relationship Type="http://schemas.openxmlformats.org/officeDocument/2006/relationships/slide" Target="/ppt/slides/slide4.xml" Id="R8d4c97195abb4008" /><Relationship Type="http://schemas.openxmlformats.org/officeDocument/2006/relationships/slide" Target="/ppt/slides/slide5.xml" Id="Rac9dc34061064d9c" /><Relationship Type="http://schemas.openxmlformats.org/officeDocument/2006/relationships/slide" Target="/ppt/slides/slide6.xml" Id="R0822c9f238ca4011" /><Relationship Type="http://schemas.openxmlformats.org/officeDocument/2006/relationships/slide" Target="/ppt/slides/slide7.xml" Id="R4bc10d61892f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4fd5310d8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dd01a81724588" /><Relationship Type="http://schemas.openxmlformats.org/officeDocument/2006/relationships/theme" Target="/ppt/slideMasters/theme/theme1.xml" Id="Rb8a8fe1a2863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dd01a8172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ebba88cf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96305c8f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0fe174c5f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e053ccdfc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76e8614cb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4db92b17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edd5be73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NORA BRÅTHEN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BRÅTHEN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38 970 022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38 970 632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924 754 796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 BRÅTHEN AS</a:t>
            </a:r>
          </a:p>
        </p:txBody>
      </p:sp>
    </p:spTree>
  </p:cSld>
  <p:clrMapOvr>
    <a:masterClrMapping xmlns:a="http://schemas.openxmlformats.org/drawingml/2006/main"/>
  </p:clrMapOvr>
</p:sld>
</file>