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f2cf8541a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dd3e5913c499e"/>
  </p:sldMasterIdLst>
  <p:sldIdLst>
    <p:sldId xmlns:r="http://schemas.openxmlformats.org/officeDocument/2006/relationships" id="256" r:id="R36d0d4d9c5514596"/>
    <p:sldId xmlns:r="http://schemas.openxmlformats.org/officeDocument/2006/relationships" id="257" r:id="R2c37298b3cc84235"/>
    <p:sldId xmlns:r="http://schemas.openxmlformats.org/officeDocument/2006/relationships" id="258" r:id="Re38971dfa79e4313"/>
    <p:sldId xmlns:r="http://schemas.openxmlformats.org/officeDocument/2006/relationships" id="259" r:id="Re981a28cad5a493d"/>
    <p:sldId xmlns:r="http://schemas.openxmlformats.org/officeDocument/2006/relationships" id="260" r:id="Rf258dc72e38a4569"/>
    <p:sldId xmlns:r="http://schemas.openxmlformats.org/officeDocument/2006/relationships" id="261" r:id="R87e130a1b73a4bd4"/>
    <p:sldId xmlns:r="http://schemas.openxmlformats.org/officeDocument/2006/relationships" id="262" r:id="R2d8271370c65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dd3e5913c499e" /><Relationship Type="http://schemas.openxmlformats.org/officeDocument/2006/relationships/slide" Target="/ppt/slides/slide1.xml" Id="R36d0d4d9c5514596" /><Relationship Type="http://schemas.openxmlformats.org/officeDocument/2006/relationships/slide" Target="/ppt/slides/slide2.xml" Id="R2c37298b3cc84235" /><Relationship Type="http://schemas.openxmlformats.org/officeDocument/2006/relationships/slide" Target="/ppt/slides/slide3.xml" Id="Re38971dfa79e4313" /><Relationship Type="http://schemas.openxmlformats.org/officeDocument/2006/relationships/slide" Target="/ppt/slides/slide4.xml" Id="Re981a28cad5a493d" /><Relationship Type="http://schemas.openxmlformats.org/officeDocument/2006/relationships/slide" Target="/ppt/slides/slide5.xml" Id="Rf258dc72e38a4569" /><Relationship Type="http://schemas.openxmlformats.org/officeDocument/2006/relationships/slide" Target="/ppt/slides/slide6.xml" Id="R87e130a1b73a4bd4" /><Relationship Type="http://schemas.openxmlformats.org/officeDocument/2006/relationships/slide" Target="/ppt/slides/slide7.xml" Id="R2d8271370c65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acf2ebedd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e70845b10464c" /><Relationship Type="http://schemas.openxmlformats.org/officeDocument/2006/relationships/theme" Target="/ppt/slideMasters/theme/theme1.xml" Id="R4640f80e320d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e70845b10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0564ad2b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bf3c1f4d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d2ad20f9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8f943189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d7e8b408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ce4dcb37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c2c2ed1d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BRÅTHEN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41 485 513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BRÅTHEN AS</a:t>
            </a:r>
          </a:p>
        </p:txBody>
      </p:sp>
    </p:spTree>
  </p:cSld>
  <p:clrMapOvr>
    <a:masterClrMapping xmlns:a="http://schemas.openxmlformats.org/drawingml/2006/main"/>
  </p:clrMapOvr>
</p:sld>
</file>