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4acb673ef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33a6d8d154739"/>
  </p:sldMasterIdLst>
  <p:sldIdLst>
    <p:sldId xmlns:r="http://schemas.openxmlformats.org/officeDocument/2006/relationships" id="256" r:id="R9e40d427788e4e6e"/>
    <p:sldId xmlns:r="http://schemas.openxmlformats.org/officeDocument/2006/relationships" id="257" r:id="R86c02926523f4c28"/>
    <p:sldId xmlns:r="http://schemas.openxmlformats.org/officeDocument/2006/relationships" id="258" r:id="R5e0a1534ff324644"/>
    <p:sldId xmlns:r="http://schemas.openxmlformats.org/officeDocument/2006/relationships" id="259" r:id="R34aab0caaadd4339"/>
    <p:sldId xmlns:r="http://schemas.openxmlformats.org/officeDocument/2006/relationships" id="260" r:id="R893bc258663a4631"/>
    <p:sldId xmlns:r="http://schemas.openxmlformats.org/officeDocument/2006/relationships" id="261" r:id="Rd25c230d49114f9e"/>
    <p:sldId xmlns:r="http://schemas.openxmlformats.org/officeDocument/2006/relationships" id="262" r:id="Rcc20ac008a1d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33a6d8d154739" /><Relationship Type="http://schemas.openxmlformats.org/officeDocument/2006/relationships/slide" Target="/ppt/slides/slide1.xml" Id="R9e40d427788e4e6e" /><Relationship Type="http://schemas.openxmlformats.org/officeDocument/2006/relationships/slide" Target="/ppt/slides/slide2.xml" Id="R86c02926523f4c28" /><Relationship Type="http://schemas.openxmlformats.org/officeDocument/2006/relationships/slide" Target="/ppt/slides/slide3.xml" Id="R5e0a1534ff324644" /><Relationship Type="http://schemas.openxmlformats.org/officeDocument/2006/relationships/slide" Target="/ppt/slides/slide4.xml" Id="R34aab0caaadd4339" /><Relationship Type="http://schemas.openxmlformats.org/officeDocument/2006/relationships/slide" Target="/ppt/slides/slide5.xml" Id="R893bc258663a4631" /><Relationship Type="http://schemas.openxmlformats.org/officeDocument/2006/relationships/slide" Target="/ppt/slides/slide6.xml" Id="Rd25c230d49114f9e" /><Relationship Type="http://schemas.openxmlformats.org/officeDocument/2006/relationships/slide" Target="/ppt/slides/slide7.xml" Id="Rcc20ac008a1d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e050cd774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e69cb8764112" /><Relationship Type="http://schemas.openxmlformats.org/officeDocument/2006/relationships/theme" Target="/ppt/slideMasters/theme/theme1.xml" Id="Rb611104f60c8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3e69cb876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1ab0d13c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3e5c4ff7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76bd8ab6d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cc4c40a0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5c4eddd7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86aa3d1e3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f124d9085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SAWICKI DAMIAN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924 759 593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GRUPPEN AS</a:t>
            </a:r>
          </a:p>
        </p:txBody>
      </p:sp>
    </p:spTree>
  </p:cSld>
  <p:clrMapOvr>
    <a:masterClrMapping xmlns:a="http://schemas.openxmlformats.org/drawingml/2006/main"/>
  </p:clrMapOvr>
</p:sld>
</file>