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264cf3a05c42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a9711b40434a4c"/>
  </p:sldMasterIdLst>
  <p:sldIdLst>
    <p:sldId xmlns:r="http://schemas.openxmlformats.org/officeDocument/2006/relationships" id="256" r:id="Rbc5a5c7df7974114"/>
    <p:sldId xmlns:r="http://schemas.openxmlformats.org/officeDocument/2006/relationships" id="257" r:id="R99c8a724205544ff"/>
    <p:sldId xmlns:r="http://schemas.openxmlformats.org/officeDocument/2006/relationships" id="258" r:id="R0114320377444f26"/>
    <p:sldId xmlns:r="http://schemas.openxmlformats.org/officeDocument/2006/relationships" id="259" r:id="Rebd098492030482a"/>
    <p:sldId xmlns:r="http://schemas.openxmlformats.org/officeDocument/2006/relationships" id="260" r:id="Rba1f87e349c94e55"/>
    <p:sldId xmlns:r="http://schemas.openxmlformats.org/officeDocument/2006/relationships" id="261" r:id="R72af1204bf024535"/>
    <p:sldId xmlns:r="http://schemas.openxmlformats.org/officeDocument/2006/relationships" id="262" r:id="R5a2cbc87d20a41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a9711b40434a4c" /><Relationship Type="http://schemas.openxmlformats.org/officeDocument/2006/relationships/slide" Target="/ppt/slides/slide1.xml" Id="Rbc5a5c7df7974114" /><Relationship Type="http://schemas.openxmlformats.org/officeDocument/2006/relationships/slide" Target="/ppt/slides/slide2.xml" Id="R99c8a724205544ff" /><Relationship Type="http://schemas.openxmlformats.org/officeDocument/2006/relationships/slide" Target="/ppt/slides/slide3.xml" Id="R0114320377444f26" /><Relationship Type="http://schemas.openxmlformats.org/officeDocument/2006/relationships/slide" Target="/ppt/slides/slide4.xml" Id="Rebd098492030482a" /><Relationship Type="http://schemas.openxmlformats.org/officeDocument/2006/relationships/slide" Target="/ppt/slides/slide5.xml" Id="Rba1f87e349c94e55" /><Relationship Type="http://schemas.openxmlformats.org/officeDocument/2006/relationships/slide" Target="/ppt/slides/slide6.xml" Id="R72af1204bf024535" /><Relationship Type="http://schemas.openxmlformats.org/officeDocument/2006/relationships/slide" Target="/ppt/slides/slide7.xml" Id="R5a2cbc87d20a41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3cc30d182a45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cb0eb8a3340e5" /><Relationship Type="http://schemas.openxmlformats.org/officeDocument/2006/relationships/theme" Target="/ppt/slideMasters/theme/theme1.xml" Id="R58ef60cea90144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3cb0eb8a3340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d41de99c84d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ad6983e6d945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9eeb615d246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698f4ad5443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2e2ef582842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f5cd7eff748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3eeab52fb49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RØRLEGGERMESTER AADNE CARLSEN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AADNE CARLSEN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RØRLEGGERMESTER AADNE CARLSEN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AADNE CARLSEN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AADNE CARLSEN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AADNE CARLSEN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3 266 896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554 535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AADNE CARLSEN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CARLSEN AADNE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AADNE CARLSEN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Skogsbakken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924 760 656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AADNE CARLSEN AS</a:t>
            </a:r>
          </a:p>
        </p:txBody>
      </p:sp>
    </p:spTree>
  </p:cSld>
  <p:clrMapOvr>
    <a:masterClrMapping xmlns:a="http://schemas.openxmlformats.org/drawingml/2006/main"/>
  </p:clrMapOvr>
</p:sld>
</file>