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36b9811bf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a9f0abc634cfa"/>
  </p:sldMasterIdLst>
  <p:sldIdLst>
    <p:sldId xmlns:r="http://schemas.openxmlformats.org/officeDocument/2006/relationships" id="256" r:id="Re572581335104c39"/>
    <p:sldId xmlns:r="http://schemas.openxmlformats.org/officeDocument/2006/relationships" id="257" r:id="Rfc498af48d6f48b4"/>
    <p:sldId xmlns:r="http://schemas.openxmlformats.org/officeDocument/2006/relationships" id="258" r:id="Rddaf19a5198247d6"/>
    <p:sldId xmlns:r="http://schemas.openxmlformats.org/officeDocument/2006/relationships" id="259" r:id="Rdd116ca320654fbc"/>
    <p:sldId xmlns:r="http://schemas.openxmlformats.org/officeDocument/2006/relationships" id="260" r:id="Rb5cee5d458f847b7"/>
    <p:sldId xmlns:r="http://schemas.openxmlformats.org/officeDocument/2006/relationships" id="261" r:id="R3fe85427d0fd403e"/>
    <p:sldId xmlns:r="http://schemas.openxmlformats.org/officeDocument/2006/relationships" id="262" r:id="R927952ece8e8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a9f0abc634cfa" /><Relationship Type="http://schemas.openxmlformats.org/officeDocument/2006/relationships/slide" Target="/ppt/slides/slide1.xml" Id="Re572581335104c39" /><Relationship Type="http://schemas.openxmlformats.org/officeDocument/2006/relationships/slide" Target="/ppt/slides/slide2.xml" Id="Rfc498af48d6f48b4" /><Relationship Type="http://schemas.openxmlformats.org/officeDocument/2006/relationships/slide" Target="/ppt/slides/slide3.xml" Id="Rddaf19a5198247d6" /><Relationship Type="http://schemas.openxmlformats.org/officeDocument/2006/relationships/slide" Target="/ppt/slides/slide4.xml" Id="Rdd116ca320654fbc" /><Relationship Type="http://schemas.openxmlformats.org/officeDocument/2006/relationships/slide" Target="/ppt/slides/slide5.xml" Id="Rb5cee5d458f847b7" /><Relationship Type="http://schemas.openxmlformats.org/officeDocument/2006/relationships/slide" Target="/ppt/slides/slide6.xml" Id="R3fe85427d0fd403e" /><Relationship Type="http://schemas.openxmlformats.org/officeDocument/2006/relationships/slide" Target="/ppt/slides/slide7.xml" Id="R927952ece8e8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bb8406ca6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6724cc324f3b" /><Relationship Type="http://schemas.openxmlformats.org/officeDocument/2006/relationships/theme" Target="/ppt/slideMasters/theme/theme1.xml" Id="R95376f76e6e1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e6724cc32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732d96801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d5f115b6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c8a993f5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e60df016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90b2402a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f86c90b8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55088656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 GRAVING OG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 GRAVING OG UTEMILJØ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Leidalsveien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 GRAVING OG UTEMILJØ AS</a:t>
            </a:r>
          </a:p>
        </p:txBody>
      </p:sp>
    </p:spTree>
  </p:cSld>
  <p:clrMapOvr>
    <a:masterClrMapping xmlns:a="http://schemas.openxmlformats.org/drawingml/2006/main"/>
  </p:clrMapOvr>
</p:sld>
</file>