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b4c9ab691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220be82b941ec"/>
  </p:sldMasterIdLst>
  <p:sldIdLst>
    <p:sldId xmlns:r="http://schemas.openxmlformats.org/officeDocument/2006/relationships" id="256" r:id="R03061ed1449b46ff"/>
    <p:sldId xmlns:r="http://schemas.openxmlformats.org/officeDocument/2006/relationships" id="257" r:id="R1023580ef9984ae3"/>
    <p:sldId xmlns:r="http://schemas.openxmlformats.org/officeDocument/2006/relationships" id="258" r:id="Ra230bbeb33224023"/>
    <p:sldId xmlns:r="http://schemas.openxmlformats.org/officeDocument/2006/relationships" id="259" r:id="Rfb663dda3af24bd4"/>
    <p:sldId xmlns:r="http://schemas.openxmlformats.org/officeDocument/2006/relationships" id="260" r:id="R3e58f0d111bd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220be82b941ec" /><Relationship Type="http://schemas.openxmlformats.org/officeDocument/2006/relationships/slide" Target="/ppt/slides/slide1.xml" Id="R03061ed1449b46ff" /><Relationship Type="http://schemas.openxmlformats.org/officeDocument/2006/relationships/slide" Target="/ppt/slides/slide2.xml" Id="R1023580ef9984ae3" /><Relationship Type="http://schemas.openxmlformats.org/officeDocument/2006/relationships/slide" Target="/ppt/slides/slide3.xml" Id="Ra230bbeb33224023" /><Relationship Type="http://schemas.openxmlformats.org/officeDocument/2006/relationships/slide" Target="/ppt/slides/slide4.xml" Id="Rfb663dda3af24bd4" /><Relationship Type="http://schemas.openxmlformats.org/officeDocument/2006/relationships/slide" Target="/ppt/slides/slide5.xml" Id="R3e58f0d111bd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f30d3874a4a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78f003144e3a" /><Relationship Type="http://schemas.openxmlformats.org/officeDocument/2006/relationships/theme" Target="/ppt/slideMasters/theme/theme1.xml" Id="R058a95a6b2b1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178f00314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b0ca25b748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a21a13eb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f195b952d4c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f4ad6e20f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15c1d91eb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