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d70e5549b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fbc48318a4dc5"/>
  </p:sldMasterIdLst>
  <p:sldIdLst>
    <p:sldId xmlns:r="http://schemas.openxmlformats.org/officeDocument/2006/relationships" id="256" r:id="R454d6bd01a414952"/>
    <p:sldId xmlns:r="http://schemas.openxmlformats.org/officeDocument/2006/relationships" id="257" r:id="Ra49a3f16108f4f8d"/>
    <p:sldId xmlns:r="http://schemas.openxmlformats.org/officeDocument/2006/relationships" id="258" r:id="R57e0b5f951764de7"/>
    <p:sldId xmlns:r="http://schemas.openxmlformats.org/officeDocument/2006/relationships" id="259" r:id="Rd50dcd0bd122464f"/>
    <p:sldId xmlns:r="http://schemas.openxmlformats.org/officeDocument/2006/relationships" id="260" r:id="Re0e342791fc24a69"/>
    <p:sldId xmlns:r="http://schemas.openxmlformats.org/officeDocument/2006/relationships" id="261" r:id="R1cc2862244dd4f7c"/>
    <p:sldId xmlns:r="http://schemas.openxmlformats.org/officeDocument/2006/relationships" id="262" r:id="Rcbf03be78462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fbc48318a4dc5" /><Relationship Type="http://schemas.openxmlformats.org/officeDocument/2006/relationships/slide" Target="/ppt/slides/slide1.xml" Id="R454d6bd01a414952" /><Relationship Type="http://schemas.openxmlformats.org/officeDocument/2006/relationships/slide" Target="/ppt/slides/slide2.xml" Id="Ra49a3f16108f4f8d" /><Relationship Type="http://schemas.openxmlformats.org/officeDocument/2006/relationships/slide" Target="/ppt/slides/slide3.xml" Id="R57e0b5f951764de7" /><Relationship Type="http://schemas.openxmlformats.org/officeDocument/2006/relationships/slide" Target="/ppt/slides/slide4.xml" Id="Rd50dcd0bd122464f" /><Relationship Type="http://schemas.openxmlformats.org/officeDocument/2006/relationships/slide" Target="/ppt/slides/slide5.xml" Id="Re0e342791fc24a69" /><Relationship Type="http://schemas.openxmlformats.org/officeDocument/2006/relationships/slide" Target="/ppt/slides/slide6.xml" Id="R1cc2862244dd4f7c" /><Relationship Type="http://schemas.openxmlformats.org/officeDocument/2006/relationships/slide" Target="/ppt/slides/slide7.xml" Id="Rcbf03be78462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87aa3c1c4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33279cd042ae" /><Relationship Type="http://schemas.openxmlformats.org/officeDocument/2006/relationships/theme" Target="/ppt/slideMasters/theme/theme1.xml" Id="Rdbd81a4df0d2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633279cd0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6c99d658b40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aff6cfe3c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4d61c6a07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e51dbd10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fd0f5e665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a762eb006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d40104d9a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HOLDING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GLENN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Lyngtrevegen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924 772 379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VEA HOLDING AS</a:t>
            </a:r>
          </a:p>
        </p:txBody>
      </p:sp>
    </p:spTree>
  </p:cSld>
  <p:clrMapOvr>
    <a:masterClrMapping xmlns:a="http://schemas.openxmlformats.org/drawingml/2006/main"/>
  </p:clrMapOvr>
</p:sld>
</file>