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809324a37441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7a7aefbdf84ab8"/>
  </p:sldMasterIdLst>
  <p:sldIdLst>
    <p:sldId xmlns:r="http://schemas.openxmlformats.org/officeDocument/2006/relationships" id="256" r:id="R99fabff6d83d48d2"/>
    <p:sldId xmlns:r="http://schemas.openxmlformats.org/officeDocument/2006/relationships" id="257" r:id="R3296c6a615fd4050"/>
    <p:sldId xmlns:r="http://schemas.openxmlformats.org/officeDocument/2006/relationships" id="258" r:id="R95e8594128c545c1"/>
    <p:sldId xmlns:r="http://schemas.openxmlformats.org/officeDocument/2006/relationships" id="259" r:id="R7ca8cb3678c04341"/>
    <p:sldId xmlns:r="http://schemas.openxmlformats.org/officeDocument/2006/relationships" id="260" r:id="Rd16c5e4159ae42c4"/>
    <p:sldId xmlns:r="http://schemas.openxmlformats.org/officeDocument/2006/relationships" id="261" r:id="Rbe29723421cf46a8"/>
    <p:sldId xmlns:r="http://schemas.openxmlformats.org/officeDocument/2006/relationships" id="262" r:id="R942ce97f7e7e4f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a7aefbdf84ab8" /><Relationship Type="http://schemas.openxmlformats.org/officeDocument/2006/relationships/slide" Target="/ppt/slides/slide1.xml" Id="R99fabff6d83d48d2" /><Relationship Type="http://schemas.openxmlformats.org/officeDocument/2006/relationships/slide" Target="/ppt/slides/slide2.xml" Id="R3296c6a615fd4050" /><Relationship Type="http://schemas.openxmlformats.org/officeDocument/2006/relationships/slide" Target="/ppt/slides/slide3.xml" Id="R95e8594128c545c1" /><Relationship Type="http://schemas.openxmlformats.org/officeDocument/2006/relationships/slide" Target="/ppt/slides/slide4.xml" Id="R7ca8cb3678c04341" /><Relationship Type="http://schemas.openxmlformats.org/officeDocument/2006/relationships/slide" Target="/ppt/slides/slide5.xml" Id="Rd16c5e4159ae42c4" /><Relationship Type="http://schemas.openxmlformats.org/officeDocument/2006/relationships/slide" Target="/ppt/slides/slide6.xml" Id="Rbe29723421cf46a8" /><Relationship Type="http://schemas.openxmlformats.org/officeDocument/2006/relationships/slide" Target="/ppt/slides/slide7.xml" Id="R942ce97f7e7e4f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415aadc244f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0322cf4204c67" /><Relationship Type="http://schemas.openxmlformats.org/officeDocument/2006/relationships/theme" Target="/ppt/slideMasters/theme/theme1.xml" Id="R2b6f7c79204b49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e0322cf4204c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1ffb7c94a4a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f6ffeb6c843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f10f2b21048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22d0401454d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bd573522843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5590d716045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dd3476aab45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EIKER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 GRAVESERVICE AS ble etablert [år] og holder til i Skotselv.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10 737 531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899 318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1 444 607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3 745 537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GRINNA ANDREAS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LAUGERUD MAGNUS DAHLER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Andras Grinna, Strandveien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3330 Skotselv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924 777 087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GRAVESERVICE AS</a:t>
            </a:r>
          </a:p>
        </p:txBody>
      </p:sp>
    </p:spTree>
  </p:cSld>
  <p:clrMapOvr>
    <a:masterClrMapping xmlns:a="http://schemas.openxmlformats.org/drawingml/2006/main"/>
  </p:clrMapOvr>
</p:sld>
</file>