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5396ff7d5549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7845bd15e48e7"/>
  </p:sldMasterIdLst>
  <p:sldIdLst>
    <p:sldId xmlns:r="http://schemas.openxmlformats.org/officeDocument/2006/relationships" id="256" r:id="Rd3163746a7ce4ec2"/>
    <p:sldId xmlns:r="http://schemas.openxmlformats.org/officeDocument/2006/relationships" id="257" r:id="Re7dc131a985c4b5e"/>
    <p:sldId xmlns:r="http://schemas.openxmlformats.org/officeDocument/2006/relationships" id="258" r:id="Rebc08aed696d42b3"/>
    <p:sldId xmlns:r="http://schemas.openxmlformats.org/officeDocument/2006/relationships" id="259" r:id="Rf99989208691467f"/>
    <p:sldId xmlns:r="http://schemas.openxmlformats.org/officeDocument/2006/relationships" id="260" r:id="Rdb8ba130fc4f4c56"/>
    <p:sldId xmlns:r="http://schemas.openxmlformats.org/officeDocument/2006/relationships" id="261" r:id="R51a6d23dc8bc4f64"/>
    <p:sldId xmlns:r="http://schemas.openxmlformats.org/officeDocument/2006/relationships" id="262" r:id="R42d827ed082d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7845bd15e48e7" /><Relationship Type="http://schemas.openxmlformats.org/officeDocument/2006/relationships/slide" Target="/ppt/slides/slide1.xml" Id="Rd3163746a7ce4ec2" /><Relationship Type="http://schemas.openxmlformats.org/officeDocument/2006/relationships/slide" Target="/ppt/slides/slide2.xml" Id="Re7dc131a985c4b5e" /><Relationship Type="http://schemas.openxmlformats.org/officeDocument/2006/relationships/slide" Target="/ppt/slides/slide3.xml" Id="Rebc08aed696d42b3" /><Relationship Type="http://schemas.openxmlformats.org/officeDocument/2006/relationships/slide" Target="/ppt/slides/slide4.xml" Id="Rf99989208691467f" /><Relationship Type="http://schemas.openxmlformats.org/officeDocument/2006/relationships/slide" Target="/ppt/slides/slide5.xml" Id="Rdb8ba130fc4f4c56" /><Relationship Type="http://schemas.openxmlformats.org/officeDocument/2006/relationships/slide" Target="/ppt/slides/slide6.xml" Id="R51a6d23dc8bc4f64" /><Relationship Type="http://schemas.openxmlformats.org/officeDocument/2006/relationships/slide" Target="/ppt/slides/slide7.xml" Id="R42d827ed082d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926f4ade4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5bf7b1a1194414" /><Relationship Type="http://schemas.openxmlformats.org/officeDocument/2006/relationships/theme" Target="/ppt/slideMasters/theme/theme1.xml" Id="R477cd8810cbb41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5bf7b1a11944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e13591fc9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b2a93894a47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15074166b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705af9c7446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021051aba341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7b2a2e5aa44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1b67e75604d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HOLDINGSERVICE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HOLDINGSERVICE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1 975 252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14 473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1 680 620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DAMMANN AXEL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ØIVIND DAHL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Tordenskiolds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924 777 338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HOLDINGSERVICE AS</a:t>
            </a:r>
          </a:p>
        </p:txBody>
      </p:sp>
    </p:spTree>
  </p:cSld>
  <p:clrMapOvr>
    <a:masterClrMapping xmlns:a="http://schemas.openxmlformats.org/drawingml/2006/main"/>
  </p:clrMapOvr>
</p:sld>
</file>