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e284fed8e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97c20a4254ad4"/>
  </p:sldMasterIdLst>
  <p:sldIdLst>
    <p:sldId xmlns:r="http://schemas.openxmlformats.org/officeDocument/2006/relationships" id="256" r:id="Read39d5168bc4d65"/>
    <p:sldId xmlns:r="http://schemas.openxmlformats.org/officeDocument/2006/relationships" id="257" r:id="R7f63055da0ac498a"/>
    <p:sldId xmlns:r="http://schemas.openxmlformats.org/officeDocument/2006/relationships" id="258" r:id="Re813d89bc96b46e2"/>
    <p:sldId xmlns:r="http://schemas.openxmlformats.org/officeDocument/2006/relationships" id="259" r:id="R6211ffdbf25843a9"/>
    <p:sldId xmlns:r="http://schemas.openxmlformats.org/officeDocument/2006/relationships" id="260" r:id="R0a7333cda5784312"/>
    <p:sldId xmlns:r="http://schemas.openxmlformats.org/officeDocument/2006/relationships" id="261" r:id="R1db3053428b147c2"/>
    <p:sldId xmlns:r="http://schemas.openxmlformats.org/officeDocument/2006/relationships" id="262" r:id="R305160d1f5a5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97c20a4254ad4" /><Relationship Type="http://schemas.openxmlformats.org/officeDocument/2006/relationships/slide" Target="/ppt/slides/slide1.xml" Id="Read39d5168bc4d65" /><Relationship Type="http://schemas.openxmlformats.org/officeDocument/2006/relationships/slide" Target="/ppt/slides/slide2.xml" Id="R7f63055da0ac498a" /><Relationship Type="http://schemas.openxmlformats.org/officeDocument/2006/relationships/slide" Target="/ppt/slides/slide3.xml" Id="Re813d89bc96b46e2" /><Relationship Type="http://schemas.openxmlformats.org/officeDocument/2006/relationships/slide" Target="/ppt/slides/slide4.xml" Id="R6211ffdbf25843a9" /><Relationship Type="http://schemas.openxmlformats.org/officeDocument/2006/relationships/slide" Target="/ppt/slides/slide5.xml" Id="R0a7333cda5784312" /><Relationship Type="http://schemas.openxmlformats.org/officeDocument/2006/relationships/slide" Target="/ppt/slides/slide6.xml" Id="R1db3053428b147c2" /><Relationship Type="http://schemas.openxmlformats.org/officeDocument/2006/relationships/slide" Target="/ppt/slides/slide7.xml" Id="R305160d1f5a5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538283b0a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5905b94ec4da9" /><Relationship Type="http://schemas.openxmlformats.org/officeDocument/2006/relationships/theme" Target="/ppt/slideMasters/theme/theme1.xml" Id="R1bddbb70ba53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5905b94ec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dba4ffe5e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e9bec61e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b4090cec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ef713e45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bcf3ebe0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e727dfc47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c52ae0cc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NORGRAV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NORGRAV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17 843 154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7 407 020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SVARTNES &amp; JOHANSEN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924 778 377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NORGRAV AS</a:t>
            </a:r>
          </a:p>
        </p:txBody>
      </p:sp>
    </p:spTree>
  </p:cSld>
  <p:clrMapOvr>
    <a:masterClrMapping xmlns:a="http://schemas.openxmlformats.org/drawingml/2006/main"/>
  </p:clrMapOvr>
</p:sld>
</file>