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b74f764cc446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375796978d4218"/>
  </p:sldMasterIdLst>
  <p:sldIdLst>
    <p:sldId xmlns:r="http://schemas.openxmlformats.org/officeDocument/2006/relationships" id="256" r:id="Rd70239861d0e4195"/>
    <p:sldId xmlns:r="http://schemas.openxmlformats.org/officeDocument/2006/relationships" id="257" r:id="R1ebc9d0d79c84697"/>
    <p:sldId xmlns:r="http://schemas.openxmlformats.org/officeDocument/2006/relationships" id="258" r:id="R10f0ae63f5aa440f"/>
    <p:sldId xmlns:r="http://schemas.openxmlformats.org/officeDocument/2006/relationships" id="259" r:id="R4c61c407da2b4cca"/>
    <p:sldId xmlns:r="http://schemas.openxmlformats.org/officeDocument/2006/relationships" id="260" r:id="R6f1b9359036c4848"/>
    <p:sldId xmlns:r="http://schemas.openxmlformats.org/officeDocument/2006/relationships" id="261" r:id="Rbbebff4c815247c3"/>
    <p:sldId xmlns:r="http://schemas.openxmlformats.org/officeDocument/2006/relationships" id="262" r:id="R6a725892d42d45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75796978d4218" /><Relationship Type="http://schemas.openxmlformats.org/officeDocument/2006/relationships/slide" Target="/ppt/slides/slide1.xml" Id="Rd70239861d0e4195" /><Relationship Type="http://schemas.openxmlformats.org/officeDocument/2006/relationships/slide" Target="/ppt/slides/slide2.xml" Id="R1ebc9d0d79c84697" /><Relationship Type="http://schemas.openxmlformats.org/officeDocument/2006/relationships/slide" Target="/ppt/slides/slide3.xml" Id="R10f0ae63f5aa440f" /><Relationship Type="http://schemas.openxmlformats.org/officeDocument/2006/relationships/slide" Target="/ppt/slides/slide4.xml" Id="R4c61c407da2b4cca" /><Relationship Type="http://schemas.openxmlformats.org/officeDocument/2006/relationships/slide" Target="/ppt/slides/slide5.xml" Id="R6f1b9359036c4848" /><Relationship Type="http://schemas.openxmlformats.org/officeDocument/2006/relationships/slide" Target="/ppt/slides/slide6.xml" Id="Rbbebff4c815247c3" /><Relationship Type="http://schemas.openxmlformats.org/officeDocument/2006/relationships/slide" Target="/ppt/slides/slide7.xml" Id="R6a725892d42d45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835c15375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e35ae8e404177" /><Relationship Type="http://schemas.openxmlformats.org/officeDocument/2006/relationships/theme" Target="/ppt/slideMasters/theme/theme1.xml" Id="R51e94e70c02847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e35ae8e4041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e34330d1f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1e2bff83841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bf7cf1419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cbc9b6c56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248cf0bc546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e9f787a0a4e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8a58d50e844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 NINI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NINI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1 152 506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13 806 314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13 815 072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NINI 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Majorstuveien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924 778 946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NINI AS</a:t>
            </a:r>
          </a:p>
        </p:txBody>
      </p:sp>
    </p:spTree>
  </p:cSld>
  <p:clrMapOvr>
    <a:masterClrMapping xmlns:a="http://schemas.openxmlformats.org/drawingml/2006/main"/>
  </p:clrMapOvr>
</p:sld>
</file>