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2a645a033340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ffdaf3182545a8"/>
  </p:sldMasterIdLst>
  <p:sldIdLst>
    <p:sldId xmlns:r="http://schemas.openxmlformats.org/officeDocument/2006/relationships" id="256" r:id="R42932643bdcd485f"/>
    <p:sldId xmlns:r="http://schemas.openxmlformats.org/officeDocument/2006/relationships" id="257" r:id="Rf3707f5c789e497a"/>
    <p:sldId xmlns:r="http://schemas.openxmlformats.org/officeDocument/2006/relationships" id="258" r:id="R0a4e51944f214f46"/>
    <p:sldId xmlns:r="http://schemas.openxmlformats.org/officeDocument/2006/relationships" id="259" r:id="R710fe4b6ac2e4b81"/>
    <p:sldId xmlns:r="http://schemas.openxmlformats.org/officeDocument/2006/relationships" id="260" r:id="R1a4b7bcc874949b1"/>
    <p:sldId xmlns:r="http://schemas.openxmlformats.org/officeDocument/2006/relationships" id="261" r:id="R8e8d2f8dc21640d5"/>
    <p:sldId xmlns:r="http://schemas.openxmlformats.org/officeDocument/2006/relationships" id="262" r:id="Rd87f4c83c54341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ffdaf3182545a8" /><Relationship Type="http://schemas.openxmlformats.org/officeDocument/2006/relationships/slide" Target="/ppt/slides/slide1.xml" Id="R42932643bdcd485f" /><Relationship Type="http://schemas.openxmlformats.org/officeDocument/2006/relationships/slide" Target="/ppt/slides/slide2.xml" Id="Rf3707f5c789e497a" /><Relationship Type="http://schemas.openxmlformats.org/officeDocument/2006/relationships/slide" Target="/ppt/slides/slide3.xml" Id="R0a4e51944f214f46" /><Relationship Type="http://schemas.openxmlformats.org/officeDocument/2006/relationships/slide" Target="/ppt/slides/slide4.xml" Id="R710fe4b6ac2e4b81" /><Relationship Type="http://schemas.openxmlformats.org/officeDocument/2006/relationships/slide" Target="/ppt/slides/slide5.xml" Id="R1a4b7bcc874949b1" /><Relationship Type="http://schemas.openxmlformats.org/officeDocument/2006/relationships/slide" Target="/ppt/slides/slide6.xml" Id="R8e8d2f8dc21640d5" /><Relationship Type="http://schemas.openxmlformats.org/officeDocument/2006/relationships/slide" Target="/ppt/slides/slide7.xml" Id="Rd87f4c83c54341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b477f7f16b44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4674d1c2a4e1e" /><Relationship Type="http://schemas.openxmlformats.org/officeDocument/2006/relationships/theme" Target="/ppt/slideMasters/theme/theme1.xml" Id="R826b276caec044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b4674d1c2a4e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00328265d45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8624d0fac41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909ae0aeb4a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6f2bed3e643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d850b15fc4d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f3a7a0c954f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db5c9e9764b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VVS EKSPERTEN ASKØY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EKSPERTEN ASKØY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VVS EKSPERTEN ASKØY AS ble etablert [år] og holder til i Florvåg.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EKSPERTEN ASKØY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EKSPERTEN ASKØY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EKSPERTEN ASKØY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26 564 068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208 482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150 301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−31 270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5 355 621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EKSPERTEN ASKØY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ASKØY INVEST AS  –  77,5 %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FLORVÅG HOLDING AS  –  22,5 %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EKSPERTEN ASKØY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Florvågvegen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5305 Florvåg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924 779 497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EKSPERTEN ASKØY AS</a:t>
            </a:r>
          </a:p>
        </p:txBody>
      </p:sp>
    </p:spTree>
  </p:cSld>
  <p:clrMapOvr>
    <a:masterClrMapping xmlns:a="http://schemas.openxmlformats.org/drawingml/2006/main"/>
  </p:clrMapOvr>
</p:sld>
</file>