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795bf186894a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1495ab97e04344"/>
  </p:sldMasterIdLst>
  <p:sldIdLst>
    <p:sldId xmlns:r="http://schemas.openxmlformats.org/officeDocument/2006/relationships" id="256" r:id="Re25cfe4a37104526"/>
    <p:sldId xmlns:r="http://schemas.openxmlformats.org/officeDocument/2006/relationships" id="257" r:id="Re1d8b635a5294394"/>
    <p:sldId xmlns:r="http://schemas.openxmlformats.org/officeDocument/2006/relationships" id="258" r:id="R17bdcd1668964649"/>
    <p:sldId xmlns:r="http://schemas.openxmlformats.org/officeDocument/2006/relationships" id="259" r:id="R9092b599b5ab4d85"/>
    <p:sldId xmlns:r="http://schemas.openxmlformats.org/officeDocument/2006/relationships" id="260" r:id="R2496fea1ab4d4a06"/>
    <p:sldId xmlns:r="http://schemas.openxmlformats.org/officeDocument/2006/relationships" id="261" r:id="R3262eaea3a58403e"/>
    <p:sldId xmlns:r="http://schemas.openxmlformats.org/officeDocument/2006/relationships" id="262" r:id="Rc021cade8c2347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1495ab97e04344" /><Relationship Type="http://schemas.openxmlformats.org/officeDocument/2006/relationships/slide" Target="/ppt/slides/slide1.xml" Id="Re25cfe4a37104526" /><Relationship Type="http://schemas.openxmlformats.org/officeDocument/2006/relationships/slide" Target="/ppt/slides/slide2.xml" Id="Re1d8b635a5294394" /><Relationship Type="http://schemas.openxmlformats.org/officeDocument/2006/relationships/slide" Target="/ppt/slides/slide3.xml" Id="R17bdcd1668964649" /><Relationship Type="http://schemas.openxmlformats.org/officeDocument/2006/relationships/slide" Target="/ppt/slides/slide4.xml" Id="R9092b599b5ab4d85" /><Relationship Type="http://schemas.openxmlformats.org/officeDocument/2006/relationships/slide" Target="/ppt/slides/slide5.xml" Id="R2496fea1ab4d4a06" /><Relationship Type="http://schemas.openxmlformats.org/officeDocument/2006/relationships/slide" Target="/ppt/slides/slide6.xml" Id="R3262eaea3a58403e" /><Relationship Type="http://schemas.openxmlformats.org/officeDocument/2006/relationships/slide" Target="/ppt/slides/slide7.xml" Id="Rc021cade8c2347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bf7d8cb95647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7e1617b1c4df0" /><Relationship Type="http://schemas.openxmlformats.org/officeDocument/2006/relationships/theme" Target="/ppt/slideMasters/theme/theme1.xml" Id="R5ced5d2257944c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47e1617b1c4d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2482cafd34f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d55d018224b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d756a0b4a40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d956c288644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af46cfa2048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2e54f07294f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20450971841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MJG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MJG MASKIN AS ble etablert [år] og holder til i Herefoss.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7 853 197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846 590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540 921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1 394 745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2 827 051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Nordgarden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4766 Herefoss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markus@mjg.as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924 779 950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MJG MASKIN AS</a:t>
            </a:r>
          </a:p>
        </p:txBody>
      </p:sp>
    </p:spTree>
  </p:cSld>
  <p:clrMapOvr>
    <a:masterClrMapping xmlns:a="http://schemas.openxmlformats.org/drawingml/2006/main"/>
  </p:clrMapOvr>
</p:sld>
</file>