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b5b4a2937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9dad90077435c"/>
  </p:sldMasterIdLst>
  <p:sldIdLst>
    <p:sldId xmlns:r="http://schemas.openxmlformats.org/officeDocument/2006/relationships" id="256" r:id="R1e0c29bbe41e4efb"/>
    <p:sldId xmlns:r="http://schemas.openxmlformats.org/officeDocument/2006/relationships" id="257" r:id="R384c25dfeb0d4891"/>
    <p:sldId xmlns:r="http://schemas.openxmlformats.org/officeDocument/2006/relationships" id="258" r:id="R3ad66bf4c30a486e"/>
    <p:sldId xmlns:r="http://schemas.openxmlformats.org/officeDocument/2006/relationships" id="259" r:id="Rc3cc8dfa448743df"/>
    <p:sldId xmlns:r="http://schemas.openxmlformats.org/officeDocument/2006/relationships" id="260" r:id="R85a12eca082d4946"/>
    <p:sldId xmlns:r="http://schemas.openxmlformats.org/officeDocument/2006/relationships" id="261" r:id="R9dc82f59a6f04290"/>
    <p:sldId xmlns:r="http://schemas.openxmlformats.org/officeDocument/2006/relationships" id="262" r:id="R74f4dc7b5952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9dad90077435c" /><Relationship Type="http://schemas.openxmlformats.org/officeDocument/2006/relationships/slide" Target="/ppt/slides/slide1.xml" Id="R1e0c29bbe41e4efb" /><Relationship Type="http://schemas.openxmlformats.org/officeDocument/2006/relationships/slide" Target="/ppt/slides/slide2.xml" Id="R384c25dfeb0d4891" /><Relationship Type="http://schemas.openxmlformats.org/officeDocument/2006/relationships/slide" Target="/ppt/slides/slide3.xml" Id="R3ad66bf4c30a486e" /><Relationship Type="http://schemas.openxmlformats.org/officeDocument/2006/relationships/slide" Target="/ppt/slides/slide4.xml" Id="Rc3cc8dfa448743df" /><Relationship Type="http://schemas.openxmlformats.org/officeDocument/2006/relationships/slide" Target="/ppt/slides/slide5.xml" Id="R85a12eca082d4946" /><Relationship Type="http://schemas.openxmlformats.org/officeDocument/2006/relationships/slide" Target="/ppt/slides/slide6.xml" Id="R9dc82f59a6f04290" /><Relationship Type="http://schemas.openxmlformats.org/officeDocument/2006/relationships/slide" Target="/ppt/slides/slide7.xml" Id="R74f4dc7b5952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a6416b7f4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418d3ab8a4cb6" /><Relationship Type="http://schemas.openxmlformats.org/officeDocument/2006/relationships/theme" Target="/ppt/slideMasters/theme/theme1.xml" Id="R02b85e1de89a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418d3ab8a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68519247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b4bb4765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6cb1f1f5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ca3f31d2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e31399d2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d381e152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8ada1200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MARTIN SØRLI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MARTIN SØRLI HOLDING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120 857 307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124 564 417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124 914 492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OLAV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Omdals terrasse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924 780 274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MARTIN SØRLI HOLDING AS</a:t>
            </a:r>
          </a:p>
        </p:txBody>
      </p:sp>
    </p:spTree>
  </p:cSld>
  <p:clrMapOvr>
    <a:masterClrMapping xmlns:a="http://schemas.openxmlformats.org/drawingml/2006/main"/>
  </p:clrMapOvr>
</p:sld>
</file>