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caef69193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4b2e4dd6740a6"/>
  </p:sldMasterIdLst>
  <p:sldIdLst>
    <p:sldId xmlns:r="http://schemas.openxmlformats.org/officeDocument/2006/relationships" id="256" r:id="Rb117d4ea4f9b4c12"/>
    <p:sldId xmlns:r="http://schemas.openxmlformats.org/officeDocument/2006/relationships" id="257" r:id="R75a9809d64dd4338"/>
    <p:sldId xmlns:r="http://schemas.openxmlformats.org/officeDocument/2006/relationships" id="258" r:id="R82239f6618df46f1"/>
    <p:sldId xmlns:r="http://schemas.openxmlformats.org/officeDocument/2006/relationships" id="259" r:id="Rf6a958285d394b7c"/>
    <p:sldId xmlns:r="http://schemas.openxmlformats.org/officeDocument/2006/relationships" id="260" r:id="Rb3ac68197cfe4b88"/>
    <p:sldId xmlns:r="http://schemas.openxmlformats.org/officeDocument/2006/relationships" id="261" r:id="R27c103e4b7d0483f"/>
    <p:sldId xmlns:r="http://schemas.openxmlformats.org/officeDocument/2006/relationships" id="262" r:id="R8601575f3289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4b2e4dd6740a6" /><Relationship Type="http://schemas.openxmlformats.org/officeDocument/2006/relationships/slide" Target="/ppt/slides/slide1.xml" Id="Rb117d4ea4f9b4c12" /><Relationship Type="http://schemas.openxmlformats.org/officeDocument/2006/relationships/slide" Target="/ppt/slides/slide2.xml" Id="R75a9809d64dd4338" /><Relationship Type="http://schemas.openxmlformats.org/officeDocument/2006/relationships/slide" Target="/ppt/slides/slide3.xml" Id="R82239f6618df46f1" /><Relationship Type="http://schemas.openxmlformats.org/officeDocument/2006/relationships/slide" Target="/ppt/slides/slide4.xml" Id="Rf6a958285d394b7c" /><Relationship Type="http://schemas.openxmlformats.org/officeDocument/2006/relationships/slide" Target="/ppt/slides/slide5.xml" Id="Rb3ac68197cfe4b88" /><Relationship Type="http://schemas.openxmlformats.org/officeDocument/2006/relationships/slide" Target="/ppt/slides/slide6.xml" Id="R27c103e4b7d0483f" /><Relationship Type="http://schemas.openxmlformats.org/officeDocument/2006/relationships/slide" Target="/ppt/slides/slide7.xml" Id="R8601575f3289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e51bc9728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16a3981d44d7" /><Relationship Type="http://schemas.openxmlformats.org/officeDocument/2006/relationships/theme" Target="/ppt/slideMasters/theme/theme1.xml" Id="R35826d6c3194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b16a3981d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d65e11bb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8f39977c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d9973a12f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db028994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030573db4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7c569256b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eb7719fd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