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e444e0e2f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7203abf614d4b"/>
  </p:sldMasterIdLst>
  <p:sldIdLst>
    <p:sldId xmlns:r="http://schemas.openxmlformats.org/officeDocument/2006/relationships" id="256" r:id="Rc658ae07877d46e0"/>
    <p:sldId xmlns:r="http://schemas.openxmlformats.org/officeDocument/2006/relationships" id="257" r:id="R4e595a81d3864e18"/>
    <p:sldId xmlns:r="http://schemas.openxmlformats.org/officeDocument/2006/relationships" id="258" r:id="Ra53effa149fa4af4"/>
    <p:sldId xmlns:r="http://schemas.openxmlformats.org/officeDocument/2006/relationships" id="259" r:id="R9c0db42103ac4a3e"/>
    <p:sldId xmlns:r="http://schemas.openxmlformats.org/officeDocument/2006/relationships" id="260" r:id="Rd5b20390c4ac4800"/>
    <p:sldId xmlns:r="http://schemas.openxmlformats.org/officeDocument/2006/relationships" id="261" r:id="R8b5776d45d3b44d5"/>
    <p:sldId xmlns:r="http://schemas.openxmlformats.org/officeDocument/2006/relationships" id="262" r:id="Rd17944bd06a3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7203abf614d4b" /><Relationship Type="http://schemas.openxmlformats.org/officeDocument/2006/relationships/slide" Target="/ppt/slides/slide1.xml" Id="Rc658ae07877d46e0" /><Relationship Type="http://schemas.openxmlformats.org/officeDocument/2006/relationships/slide" Target="/ppt/slides/slide2.xml" Id="R4e595a81d3864e18" /><Relationship Type="http://schemas.openxmlformats.org/officeDocument/2006/relationships/slide" Target="/ppt/slides/slide3.xml" Id="Ra53effa149fa4af4" /><Relationship Type="http://schemas.openxmlformats.org/officeDocument/2006/relationships/slide" Target="/ppt/slides/slide4.xml" Id="R9c0db42103ac4a3e" /><Relationship Type="http://schemas.openxmlformats.org/officeDocument/2006/relationships/slide" Target="/ppt/slides/slide5.xml" Id="Rd5b20390c4ac4800" /><Relationship Type="http://schemas.openxmlformats.org/officeDocument/2006/relationships/slide" Target="/ppt/slides/slide6.xml" Id="R8b5776d45d3b44d5" /><Relationship Type="http://schemas.openxmlformats.org/officeDocument/2006/relationships/slide" Target="/ppt/slides/slide7.xml" Id="Rd17944bd06a3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ff7284350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f3e89ae1a407b" /><Relationship Type="http://schemas.openxmlformats.org/officeDocument/2006/relationships/theme" Target="/ppt/slideMasters/theme/theme1.xml" Id="R60c3bc8fedae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f3e89ae1a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78f4be8da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97915e327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65796d6cb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b187bb9f8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c55d16f36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3aa10580e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816afd7b4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7 661 000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MORELD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AS</a:t>
            </a:r>
          </a:p>
        </p:txBody>
      </p:sp>
    </p:spTree>
  </p:cSld>
  <p:clrMapOvr>
    <a:masterClrMapping xmlns:a="http://schemas.openxmlformats.org/drawingml/2006/main"/>
  </p:clrMapOvr>
</p:sld>
</file>