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eef1aa57a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bc335fcf04917"/>
  </p:sldMasterIdLst>
  <p:sldIdLst>
    <p:sldId xmlns:r="http://schemas.openxmlformats.org/officeDocument/2006/relationships" id="256" r:id="R7471590c7ee54cca"/>
    <p:sldId xmlns:r="http://schemas.openxmlformats.org/officeDocument/2006/relationships" id="257" r:id="Ra593c048595144e7"/>
    <p:sldId xmlns:r="http://schemas.openxmlformats.org/officeDocument/2006/relationships" id="258" r:id="R68746c1c0e924161"/>
    <p:sldId xmlns:r="http://schemas.openxmlformats.org/officeDocument/2006/relationships" id="259" r:id="R379c838092e54f42"/>
    <p:sldId xmlns:r="http://schemas.openxmlformats.org/officeDocument/2006/relationships" id="260" r:id="Rf6747cb4c3b74f7f"/>
    <p:sldId xmlns:r="http://schemas.openxmlformats.org/officeDocument/2006/relationships" id="261" r:id="R7b0ac6c12f5849f9"/>
    <p:sldId xmlns:r="http://schemas.openxmlformats.org/officeDocument/2006/relationships" id="262" r:id="Rdc73eaf0c77f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bc335fcf04917" /><Relationship Type="http://schemas.openxmlformats.org/officeDocument/2006/relationships/slide" Target="/ppt/slides/slide1.xml" Id="R7471590c7ee54cca" /><Relationship Type="http://schemas.openxmlformats.org/officeDocument/2006/relationships/slide" Target="/ppt/slides/slide2.xml" Id="Ra593c048595144e7" /><Relationship Type="http://schemas.openxmlformats.org/officeDocument/2006/relationships/slide" Target="/ppt/slides/slide3.xml" Id="R68746c1c0e924161" /><Relationship Type="http://schemas.openxmlformats.org/officeDocument/2006/relationships/slide" Target="/ppt/slides/slide4.xml" Id="R379c838092e54f42" /><Relationship Type="http://schemas.openxmlformats.org/officeDocument/2006/relationships/slide" Target="/ppt/slides/slide5.xml" Id="Rf6747cb4c3b74f7f" /><Relationship Type="http://schemas.openxmlformats.org/officeDocument/2006/relationships/slide" Target="/ppt/slides/slide6.xml" Id="R7b0ac6c12f5849f9" /><Relationship Type="http://schemas.openxmlformats.org/officeDocument/2006/relationships/slide" Target="/ppt/slides/slide7.xml" Id="Rdc73eaf0c77f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1b29b647e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bdf152ff4407a" /><Relationship Type="http://schemas.openxmlformats.org/officeDocument/2006/relationships/theme" Target="/ppt/slideMasters/theme/theme1.xml" Id="R12d95e50f4d2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bdf152ff4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b6a40907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66c8b77f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d105f72da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46c2f45c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6b66b35d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8069d536d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eab4ef5c4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CAPTN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4 302 577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Eventyrskogen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7506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CAPTN AS</a:t>
            </a:r>
          </a:p>
        </p:txBody>
      </p:sp>
    </p:spTree>
  </p:cSld>
  <p:clrMapOvr>
    <a:masterClrMapping xmlns:a="http://schemas.openxmlformats.org/drawingml/2006/main"/>
  </p:clrMapOvr>
</p:sld>
</file>