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82c9b617e74b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2d4b04475e45c1"/>
  </p:sldMasterIdLst>
  <p:sldIdLst>
    <p:sldId xmlns:r="http://schemas.openxmlformats.org/officeDocument/2006/relationships" id="256" r:id="R12beb0d6bc94484a"/>
    <p:sldId xmlns:r="http://schemas.openxmlformats.org/officeDocument/2006/relationships" id="257" r:id="R024744380edd4bff"/>
    <p:sldId xmlns:r="http://schemas.openxmlformats.org/officeDocument/2006/relationships" id="258" r:id="Re2d29a8e79534884"/>
    <p:sldId xmlns:r="http://schemas.openxmlformats.org/officeDocument/2006/relationships" id="259" r:id="Radebdbbc941b46b1"/>
    <p:sldId xmlns:r="http://schemas.openxmlformats.org/officeDocument/2006/relationships" id="260" r:id="Rc58fd3496d364a25"/>
    <p:sldId xmlns:r="http://schemas.openxmlformats.org/officeDocument/2006/relationships" id="261" r:id="Rcf687550b6db4126"/>
    <p:sldId xmlns:r="http://schemas.openxmlformats.org/officeDocument/2006/relationships" id="262" r:id="Rede05aaf477647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d4b04475e45c1" /><Relationship Type="http://schemas.openxmlformats.org/officeDocument/2006/relationships/slide" Target="/ppt/slides/slide1.xml" Id="R12beb0d6bc94484a" /><Relationship Type="http://schemas.openxmlformats.org/officeDocument/2006/relationships/slide" Target="/ppt/slides/slide2.xml" Id="R024744380edd4bff" /><Relationship Type="http://schemas.openxmlformats.org/officeDocument/2006/relationships/slide" Target="/ppt/slides/slide3.xml" Id="Re2d29a8e79534884" /><Relationship Type="http://schemas.openxmlformats.org/officeDocument/2006/relationships/slide" Target="/ppt/slides/slide4.xml" Id="Radebdbbc941b46b1" /><Relationship Type="http://schemas.openxmlformats.org/officeDocument/2006/relationships/slide" Target="/ppt/slides/slide5.xml" Id="Rc58fd3496d364a25" /><Relationship Type="http://schemas.openxmlformats.org/officeDocument/2006/relationships/slide" Target="/ppt/slides/slide6.xml" Id="Rcf687550b6db4126" /><Relationship Type="http://schemas.openxmlformats.org/officeDocument/2006/relationships/slide" Target="/ppt/slides/slide7.xml" Id="Rede05aaf477647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53df118b94a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e1211c33141e2" /><Relationship Type="http://schemas.openxmlformats.org/officeDocument/2006/relationships/theme" Target="/ppt/slideMasters/theme/theme1.xml" Id="R29dca9d28e5347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1e1211c33141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03707aff94e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755edce984b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874ca9e7244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a3a4fe32548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fb2e97ae844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fba47424a41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84ee61180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UELAND REDERI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UELAND REDERI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UELAND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UELAND SHIPPING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Oddbjørg Ueland, Leil. 301, Meierigata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924 783 605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UELAND REDERI AS</a:t>
            </a:r>
          </a:p>
        </p:txBody>
      </p:sp>
    </p:spTree>
  </p:cSld>
  <p:clrMapOvr>
    <a:masterClrMapping xmlns:a="http://schemas.openxmlformats.org/drawingml/2006/main"/>
  </p:clrMapOvr>
</p:sld>
</file>