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fd4a0c315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9c171203f48ff"/>
  </p:sldMasterIdLst>
  <p:sldIdLst>
    <p:sldId xmlns:r="http://schemas.openxmlformats.org/officeDocument/2006/relationships" id="256" r:id="R02531891eea34b7a"/>
    <p:sldId xmlns:r="http://schemas.openxmlformats.org/officeDocument/2006/relationships" id="257" r:id="Reab6c4dbb4ad4921"/>
    <p:sldId xmlns:r="http://schemas.openxmlformats.org/officeDocument/2006/relationships" id="258" r:id="R05433a86009547c1"/>
    <p:sldId xmlns:r="http://schemas.openxmlformats.org/officeDocument/2006/relationships" id="259" r:id="R844edc5a9aa84e8a"/>
    <p:sldId xmlns:r="http://schemas.openxmlformats.org/officeDocument/2006/relationships" id="260" r:id="Rc2dc2c25af694820"/>
    <p:sldId xmlns:r="http://schemas.openxmlformats.org/officeDocument/2006/relationships" id="261" r:id="Rd422a6b4a17148d7"/>
    <p:sldId xmlns:r="http://schemas.openxmlformats.org/officeDocument/2006/relationships" id="262" r:id="Rc6e4df6adbe3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9c171203f48ff" /><Relationship Type="http://schemas.openxmlformats.org/officeDocument/2006/relationships/slide" Target="/ppt/slides/slide1.xml" Id="R02531891eea34b7a" /><Relationship Type="http://schemas.openxmlformats.org/officeDocument/2006/relationships/slide" Target="/ppt/slides/slide2.xml" Id="Reab6c4dbb4ad4921" /><Relationship Type="http://schemas.openxmlformats.org/officeDocument/2006/relationships/slide" Target="/ppt/slides/slide3.xml" Id="R05433a86009547c1" /><Relationship Type="http://schemas.openxmlformats.org/officeDocument/2006/relationships/slide" Target="/ppt/slides/slide4.xml" Id="R844edc5a9aa84e8a" /><Relationship Type="http://schemas.openxmlformats.org/officeDocument/2006/relationships/slide" Target="/ppt/slides/slide5.xml" Id="Rc2dc2c25af694820" /><Relationship Type="http://schemas.openxmlformats.org/officeDocument/2006/relationships/slide" Target="/ppt/slides/slide6.xml" Id="Rd422a6b4a17148d7" /><Relationship Type="http://schemas.openxmlformats.org/officeDocument/2006/relationships/slide" Target="/ppt/slides/slide7.xml" Id="Rc6e4df6adbe3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256b63c71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6dc41b9340ba" /><Relationship Type="http://schemas.openxmlformats.org/officeDocument/2006/relationships/theme" Target="/ppt/slideMasters/theme/theme1.xml" Id="R41a6a7c1263d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46dc41b93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b0174ccc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4c543a7e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834bf108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1fe4c233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cf4eb180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4b7e4f22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9e3496ad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88 786 377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89 858 602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OLE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924 790 997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