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dadcc4653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5f3d998834bfe"/>
  </p:sldMasterIdLst>
  <p:sldIdLst>
    <p:sldId xmlns:r="http://schemas.openxmlformats.org/officeDocument/2006/relationships" id="256" r:id="Ra38e112198c24177"/>
    <p:sldId xmlns:r="http://schemas.openxmlformats.org/officeDocument/2006/relationships" id="257" r:id="R43816d3d5aa6493e"/>
    <p:sldId xmlns:r="http://schemas.openxmlformats.org/officeDocument/2006/relationships" id="258" r:id="Rba765bbd6af945d8"/>
    <p:sldId xmlns:r="http://schemas.openxmlformats.org/officeDocument/2006/relationships" id="259" r:id="R6bd2c497e89a4f29"/>
    <p:sldId xmlns:r="http://schemas.openxmlformats.org/officeDocument/2006/relationships" id="260" r:id="R406d53b14d0f4c0a"/>
    <p:sldId xmlns:r="http://schemas.openxmlformats.org/officeDocument/2006/relationships" id="261" r:id="Rbb8d266f0bb1464c"/>
    <p:sldId xmlns:r="http://schemas.openxmlformats.org/officeDocument/2006/relationships" id="262" r:id="R21e2ccf63139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5f3d998834bfe" /><Relationship Type="http://schemas.openxmlformats.org/officeDocument/2006/relationships/slide" Target="/ppt/slides/slide1.xml" Id="Ra38e112198c24177" /><Relationship Type="http://schemas.openxmlformats.org/officeDocument/2006/relationships/slide" Target="/ppt/slides/slide2.xml" Id="R43816d3d5aa6493e" /><Relationship Type="http://schemas.openxmlformats.org/officeDocument/2006/relationships/slide" Target="/ppt/slides/slide3.xml" Id="Rba765bbd6af945d8" /><Relationship Type="http://schemas.openxmlformats.org/officeDocument/2006/relationships/slide" Target="/ppt/slides/slide4.xml" Id="R6bd2c497e89a4f29" /><Relationship Type="http://schemas.openxmlformats.org/officeDocument/2006/relationships/slide" Target="/ppt/slides/slide5.xml" Id="R406d53b14d0f4c0a" /><Relationship Type="http://schemas.openxmlformats.org/officeDocument/2006/relationships/slide" Target="/ppt/slides/slide6.xml" Id="Rbb8d266f0bb1464c" /><Relationship Type="http://schemas.openxmlformats.org/officeDocument/2006/relationships/slide" Target="/ppt/slides/slide7.xml" Id="R21e2ccf63139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2cc6c14bb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807b697514a6c" /><Relationship Type="http://schemas.openxmlformats.org/officeDocument/2006/relationships/theme" Target="/ppt/slideMasters/theme/theme1.xml" Id="R009f52045710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9807b69751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016c3093a4a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a2bb2a80c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ea2f39d034f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f59d6a881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6736657bf4b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02799f2ac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035817110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SOFA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2 195 369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9 392 899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11 422 899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SANDMARK FRODE JOHANNESEN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Sandmark, Rotamarka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924 792 035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