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711e21eec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94546ffe140fd"/>
  </p:sldMasterIdLst>
  <p:sldIdLst>
    <p:sldId xmlns:r="http://schemas.openxmlformats.org/officeDocument/2006/relationships" id="256" r:id="R7f4297e768b54272"/>
    <p:sldId xmlns:r="http://schemas.openxmlformats.org/officeDocument/2006/relationships" id="257" r:id="R436aa85a2d3444b4"/>
    <p:sldId xmlns:r="http://schemas.openxmlformats.org/officeDocument/2006/relationships" id="258" r:id="Refbe255556704010"/>
    <p:sldId xmlns:r="http://schemas.openxmlformats.org/officeDocument/2006/relationships" id="259" r:id="R7586fe2261b44e7c"/>
    <p:sldId xmlns:r="http://schemas.openxmlformats.org/officeDocument/2006/relationships" id="260" r:id="Re3c2cae1e7054814"/>
    <p:sldId xmlns:r="http://schemas.openxmlformats.org/officeDocument/2006/relationships" id="261" r:id="Re9ad1ca67bda4763"/>
    <p:sldId xmlns:r="http://schemas.openxmlformats.org/officeDocument/2006/relationships" id="262" r:id="R4026b6e6e058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94546ffe140fd" /><Relationship Type="http://schemas.openxmlformats.org/officeDocument/2006/relationships/slide" Target="/ppt/slides/slide1.xml" Id="R7f4297e768b54272" /><Relationship Type="http://schemas.openxmlformats.org/officeDocument/2006/relationships/slide" Target="/ppt/slides/slide2.xml" Id="R436aa85a2d3444b4" /><Relationship Type="http://schemas.openxmlformats.org/officeDocument/2006/relationships/slide" Target="/ppt/slides/slide3.xml" Id="Refbe255556704010" /><Relationship Type="http://schemas.openxmlformats.org/officeDocument/2006/relationships/slide" Target="/ppt/slides/slide4.xml" Id="R7586fe2261b44e7c" /><Relationship Type="http://schemas.openxmlformats.org/officeDocument/2006/relationships/slide" Target="/ppt/slides/slide5.xml" Id="Re3c2cae1e7054814" /><Relationship Type="http://schemas.openxmlformats.org/officeDocument/2006/relationships/slide" Target="/ppt/slides/slide6.xml" Id="Re9ad1ca67bda4763" /><Relationship Type="http://schemas.openxmlformats.org/officeDocument/2006/relationships/slide" Target="/ppt/slides/slide7.xml" Id="R4026b6e6e058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c214bb595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e53c12aa4a82" /><Relationship Type="http://schemas.openxmlformats.org/officeDocument/2006/relationships/theme" Target="/ppt/slideMasters/theme/theme1.xml" Id="R8927e09a0b37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5e53c12aa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157db857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e2f0a8c0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6546dedb1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aad113a4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56bfca23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1f55ca3d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9f63311c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PN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PN REGNSKAPSBYRÅ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529 690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BUTRIMAITE RINGAILE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LEISYS EGIDIJUS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Trelastveien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pnregnskapsbyra@gmail.com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PN REGNSKAPSBYRÅ AS</a:t>
            </a:r>
          </a:p>
        </p:txBody>
      </p:sp>
    </p:spTree>
  </p:cSld>
  <p:clrMapOvr>
    <a:masterClrMapping xmlns:a="http://schemas.openxmlformats.org/drawingml/2006/main"/>
  </p:clrMapOvr>
</p:sld>
</file>