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1bc0a263f494bf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a53624dfb604bc5"/>
  </p:sldMasterIdLst>
  <p:sldIdLst>
    <p:sldId xmlns:r="http://schemas.openxmlformats.org/officeDocument/2006/relationships" id="256" r:id="Rd91b3a23ce3e4b78"/>
    <p:sldId xmlns:r="http://schemas.openxmlformats.org/officeDocument/2006/relationships" id="257" r:id="Re3c2c70da8364651"/>
    <p:sldId xmlns:r="http://schemas.openxmlformats.org/officeDocument/2006/relationships" id="258" r:id="R9cf06a9e95a247ba"/>
    <p:sldId xmlns:r="http://schemas.openxmlformats.org/officeDocument/2006/relationships" id="259" r:id="Rf7be8ee036ff4b11"/>
    <p:sldId xmlns:r="http://schemas.openxmlformats.org/officeDocument/2006/relationships" id="260" r:id="Rd7c91794860b4381"/>
    <p:sldId xmlns:r="http://schemas.openxmlformats.org/officeDocument/2006/relationships" id="261" r:id="R71b58f6c9f1f46a0"/>
    <p:sldId xmlns:r="http://schemas.openxmlformats.org/officeDocument/2006/relationships" id="262" r:id="R1880ef61fabe418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a53624dfb604bc5" /><Relationship Type="http://schemas.openxmlformats.org/officeDocument/2006/relationships/slide" Target="/ppt/slides/slide1.xml" Id="Rd91b3a23ce3e4b78" /><Relationship Type="http://schemas.openxmlformats.org/officeDocument/2006/relationships/slide" Target="/ppt/slides/slide2.xml" Id="Re3c2c70da8364651" /><Relationship Type="http://schemas.openxmlformats.org/officeDocument/2006/relationships/slide" Target="/ppt/slides/slide3.xml" Id="R9cf06a9e95a247ba" /><Relationship Type="http://schemas.openxmlformats.org/officeDocument/2006/relationships/slide" Target="/ppt/slides/slide4.xml" Id="Rf7be8ee036ff4b11" /><Relationship Type="http://schemas.openxmlformats.org/officeDocument/2006/relationships/slide" Target="/ppt/slides/slide5.xml" Id="Rd7c91794860b4381" /><Relationship Type="http://schemas.openxmlformats.org/officeDocument/2006/relationships/slide" Target="/ppt/slides/slide6.xml" Id="R71b58f6c9f1f46a0" /><Relationship Type="http://schemas.openxmlformats.org/officeDocument/2006/relationships/slide" Target="/ppt/slides/slide7.xml" Id="R1880ef61fabe418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0522328805c459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eae7cfaf3a4dfe" /><Relationship Type="http://schemas.openxmlformats.org/officeDocument/2006/relationships/theme" Target="/ppt/slideMasters/theme/theme1.xml" Id="Rbcd12440f8da4ae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0eae7cfaf3a4df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93671bcdb24ef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cdfb00d6864f3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efa1b4d8f544e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649c0208464a5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548697b5b4446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c34035baaa4b8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259c32768c400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MARI HJORTESET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MARI HJORTESET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 HJORTESET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MARI HJORTESET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MARI HJORTESET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MARI HJORTESET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−5 733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253 610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494 524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MARI HJORTESET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 ANDRINE HJORTESET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MARI HJORTESET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Mari Andrine Hjorteset, Låveveien 20B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0682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924 792 418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MARI HJORTESET HOLDING AS</a:t>
            </a:r>
          </a:p>
        </p:txBody>
      </p:sp>
    </p:spTree>
  </p:cSld>
  <p:clrMapOvr>
    <a:masterClrMapping xmlns:a="http://schemas.openxmlformats.org/drawingml/2006/main"/>
  </p:clrMapOvr>
</p:sld>
</file>