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9cabceb20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8fb4324514845"/>
  </p:sldMasterIdLst>
  <p:sldIdLst>
    <p:sldId xmlns:r="http://schemas.openxmlformats.org/officeDocument/2006/relationships" id="256" r:id="R9ddcccd91e204a9c"/>
    <p:sldId xmlns:r="http://schemas.openxmlformats.org/officeDocument/2006/relationships" id="257" r:id="R942947fab479468e"/>
    <p:sldId xmlns:r="http://schemas.openxmlformats.org/officeDocument/2006/relationships" id="258" r:id="Rd10caf099d05423b"/>
    <p:sldId xmlns:r="http://schemas.openxmlformats.org/officeDocument/2006/relationships" id="259" r:id="Rcff3d4cefacd44ca"/>
    <p:sldId xmlns:r="http://schemas.openxmlformats.org/officeDocument/2006/relationships" id="260" r:id="R8705944568524bef"/>
    <p:sldId xmlns:r="http://schemas.openxmlformats.org/officeDocument/2006/relationships" id="261" r:id="R2a6ae1e8045a43a4"/>
    <p:sldId xmlns:r="http://schemas.openxmlformats.org/officeDocument/2006/relationships" id="262" r:id="R0d6df823c1ee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8fb4324514845" /><Relationship Type="http://schemas.openxmlformats.org/officeDocument/2006/relationships/slide" Target="/ppt/slides/slide1.xml" Id="R9ddcccd91e204a9c" /><Relationship Type="http://schemas.openxmlformats.org/officeDocument/2006/relationships/slide" Target="/ppt/slides/slide2.xml" Id="R942947fab479468e" /><Relationship Type="http://schemas.openxmlformats.org/officeDocument/2006/relationships/slide" Target="/ppt/slides/slide3.xml" Id="Rd10caf099d05423b" /><Relationship Type="http://schemas.openxmlformats.org/officeDocument/2006/relationships/slide" Target="/ppt/slides/slide4.xml" Id="Rcff3d4cefacd44ca" /><Relationship Type="http://schemas.openxmlformats.org/officeDocument/2006/relationships/slide" Target="/ppt/slides/slide5.xml" Id="R8705944568524bef" /><Relationship Type="http://schemas.openxmlformats.org/officeDocument/2006/relationships/slide" Target="/ppt/slides/slide6.xml" Id="R2a6ae1e8045a43a4" /><Relationship Type="http://schemas.openxmlformats.org/officeDocument/2006/relationships/slide" Target="/ppt/slides/slide7.xml" Id="R0d6df823c1ee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f5892d9b7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e991a5cd4af4" /><Relationship Type="http://schemas.openxmlformats.org/officeDocument/2006/relationships/theme" Target="/ppt/slideMasters/theme/theme1.xml" Id="R3b92e8e50500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6e991a5cd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1fc27f8c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40106458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6ef557ae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a6ec8d25c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4009221c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5cdf42692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97e3b0bd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