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3b86cb9d1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22817833744e6"/>
  </p:sldMasterIdLst>
  <p:sldIdLst>
    <p:sldId xmlns:r="http://schemas.openxmlformats.org/officeDocument/2006/relationships" id="256" r:id="R22a0f9e61e544b5d"/>
    <p:sldId xmlns:r="http://schemas.openxmlformats.org/officeDocument/2006/relationships" id="257" r:id="R78407002a46247e3"/>
    <p:sldId xmlns:r="http://schemas.openxmlformats.org/officeDocument/2006/relationships" id="258" r:id="Rfec4bed3227c452c"/>
    <p:sldId xmlns:r="http://schemas.openxmlformats.org/officeDocument/2006/relationships" id="259" r:id="R366c422e2d7d4184"/>
    <p:sldId xmlns:r="http://schemas.openxmlformats.org/officeDocument/2006/relationships" id="260" r:id="R45fa22c2cd994eef"/>
    <p:sldId xmlns:r="http://schemas.openxmlformats.org/officeDocument/2006/relationships" id="261" r:id="R19015e48ccb043be"/>
    <p:sldId xmlns:r="http://schemas.openxmlformats.org/officeDocument/2006/relationships" id="262" r:id="R022670743546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22817833744e6" /><Relationship Type="http://schemas.openxmlformats.org/officeDocument/2006/relationships/slide" Target="/ppt/slides/slide1.xml" Id="R22a0f9e61e544b5d" /><Relationship Type="http://schemas.openxmlformats.org/officeDocument/2006/relationships/slide" Target="/ppt/slides/slide2.xml" Id="R78407002a46247e3" /><Relationship Type="http://schemas.openxmlformats.org/officeDocument/2006/relationships/slide" Target="/ppt/slides/slide3.xml" Id="Rfec4bed3227c452c" /><Relationship Type="http://schemas.openxmlformats.org/officeDocument/2006/relationships/slide" Target="/ppt/slides/slide4.xml" Id="R366c422e2d7d4184" /><Relationship Type="http://schemas.openxmlformats.org/officeDocument/2006/relationships/slide" Target="/ppt/slides/slide5.xml" Id="R45fa22c2cd994eef" /><Relationship Type="http://schemas.openxmlformats.org/officeDocument/2006/relationships/slide" Target="/ppt/slides/slide6.xml" Id="R19015e48ccb043be" /><Relationship Type="http://schemas.openxmlformats.org/officeDocument/2006/relationships/slide" Target="/ppt/slides/slide7.xml" Id="R022670743546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f97b064a349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6c356ba434630" /><Relationship Type="http://schemas.openxmlformats.org/officeDocument/2006/relationships/theme" Target="/ppt/slideMasters/theme/theme1.xml" Id="R4f0db2efa9f4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6c356ba43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7afdf815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2f98c21c8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dbd0e9d6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95695b5b3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d1d56cde7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181f8b95f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c1e54dca8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127 709 702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ERIKA JUNE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