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0e22e5da504a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549fa7ecdd4213"/>
  </p:sldMasterIdLst>
  <p:sldIdLst>
    <p:sldId xmlns:r="http://schemas.openxmlformats.org/officeDocument/2006/relationships" id="256" r:id="Rceed355a01234e78"/>
    <p:sldId xmlns:r="http://schemas.openxmlformats.org/officeDocument/2006/relationships" id="257" r:id="Rbf62797f7d074f22"/>
    <p:sldId xmlns:r="http://schemas.openxmlformats.org/officeDocument/2006/relationships" id="258" r:id="R9588b21989f049fe"/>
    <p:sldId xmlns:r="http://schemas.openxmlformats.org/officeDocument/2006/relationships" id="259" r:id="Rf77b5f85c35940c1"/>
    <p:sldId xmlns:r="http://schemas.openxmlformats.org/officeDocument/2006/relationships" id="260" r:id="R6dd4a18493164076"/>
    <p:sldId xmlns:r="http://schemas.openxmlformats.org/officeDocument/2006/relationships" id="261" r:id="R923698ad84814104"/>
    <p:sldId xmlns:r="http://schemas.openxmlformats.org/officeDocument/2006/relationships" id="262" r:id="Rb103971cbf0741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549fa7ecdd4213" /><Relationship Type="http://schemas.openxmlformats.org/officeDocument/2006/relationships/slide" Target="/ppt/slides/slide1.xml" Id="Rceed355a01234e78" /><Relationship Type="http://schemas.openxmlformats.org/officeDocument/2006/relationships/slide" Target="/ppt/slides/slide2.xml" Id="Rbf62797f7d074f22" /><Relationship Type="http://schemas.openxmlformats.org/officeDocument/2006/relationships/slide" Target="/ppt/slides/slide3.xml" Id="R9588b21989f049fe" /><Relationship Type="http://schemas.openxmlformats.org/officeDocument/2006/relationships/slide" Target="/ppt/slides/slide4.xml" Id="Rf77b5f85c35940c1" /><Relationship Type="http://schemas.openxmlformats.org/officeDocument/2006/relationships/slide" Target="/ppt/slides/slide5.xml" Id="R6dd4a18493164076" /><Relationship Type="http://schemas.openxmlformats.org/officeDocument/2006/relationships/slide" Target="/ppt/slides/slide6.xml" Id="R923698ad84814104" /><Relationship Type="http://schemas.openxmlformats.org/officeDocument/2006/relationships/slide" Target="/ppt/slides/slide7.xml" Id="Rb103971cbf0741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1248264c3a49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e1d6c9cbb45ad" /><Relationship Type="http://schemas.openxmlformats.org/officeDocument/2006/relationships/theme" Target="/ppt/slideMasters/theme/theme1.xml" Id="R87e88e4ca1d344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4e1d6c9cbb45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7e31559474c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3338aa4934a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cfb875fb045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661c9046b48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5382e5d6746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2b3ada8bf4a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afd3a0b8647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GST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GST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GST GRUPPEN AS ble etablert [år] og holder til i Spikkestad.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GST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GST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GST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3 388 532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28 708 813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33 469 846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GST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DKG HOLDING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VIRAQ INVEST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EØ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JOINT-VENTURE HOLDING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GST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Heklebergveien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3430 Spikkestad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924 811 854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GST GRUPPEN AS</a:t>
            </a:r>
          </a:p>
        </p:txBody>
      </p:sp>
    </p:spTree>
  </p:cSld>
  <p:clrMapOvr>
    <a:masterClrMapping xmlns:a="http://schemas.openxmlformats.org/drawingml/2006/main"/>
  </p:clrMapOvr>
</p:sld>
</file>