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ff974af5649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c17168955c407e"/>
  </p:sldMasterIdLst>
  <p:sldIdLst>
    <p:sldId xmlns:r="http://schemas.openxmlformats.org/officeDocument/2006/relationships" id="256" r:id="R29aad64172af46e9"/>
    <p:sldId xmlns:r="http://schemas.openxmlformats.org/officeDocument/2006/relationships" id="257" r:id="R66c9066d2a3541ff"/>
    <p:sldId xmlns:r="http://schemas.openxmlformats.org/officeDocument/2006/relationships" id="258" r:id="Re274a23855a44451"/>
    <p:sldId xmlns:r="http://schemas.openxmlformats.org/officeDocument/2006/relationships" id="259" r:id="R1bc0d9210c774617"/>
    <p:sldId xmlns:r="http://schemas.openxmlformats.org/officeDocument/2006/relationships" id="260" r:id="R8424175903804168"/>
    <p:sldId xmlns:r="http://schemas.openxmlformats.org/officeDocument/2006/relationships" id="261" r:id="R6fa1080849c84a88"/>
    <p:sldId xmlns:r="http://schemas.openxmlformats.org/officeDocument/2006/relationships" id="262" r:id="Raf2215b2a99f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17168955c407e" /><Relationship Type="http://schemas.openxmlformats.org/officeDocument/2006/relationships/slide" Target="/ppt/slides/slide1.xml" Id="R29aad64172af46e9" /><Relationship Type="http://schemas.openxmlformats.org/officeDocument/2006/relationships/slide" Target="/ppt/slides/slide2.xml" Id="R66c9066d2a3541ff" /><Relationship Type="http://schemas.openxmlformats.org/officeDocument/2006/relationships/slide" Target="/ppt/slides/slide3.xml" Id="Re274a23855a44451" /><Relationship Type="http://schemas.openxmlformats.org/officeDocument/2006/relationships/slide" Target="/ppt/slides/slide4.xml" Id="R1bc0d9210c774617" /><Relationship Type="http://schemas.openxmlformats.org/officeDocument/2006/relationships/slide" Target="/ppt/slides/slide5.xml" Id="R8424175903804168" /><Relationship Type="http://schemas.openxmlformats.org/officeDocument/2006/relationships/slide" Target="/ppt/slides/slide6.xml" Id="R6fa1080849c84a88" /><Relationship Type="http://schemas.openxmlformats.org/officeDocument/2006/relationships/slide" Target="/ppt/slides/slide7.xml" Id="Raf2215b2a99f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7713fd33f4f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0388ed60448af" /><Relationship Type="http://schemas.openxmlformats.org/officeDocument/2006/relationships/theme" Target="/ppt/slideMasters/theme/theme1.xml" Id="Rff1fe8b80b19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70388ed604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301f1014c40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eba5d835842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2e12fd854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bf1f9e85f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b6a0feede48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dd366476a48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0a339a947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CETRA PARTNERGRUPPE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PARTNERGRUPPE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CETRA PARTNERGRUPPE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PARTNERGRUPPE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PARTNERGRUPPE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PARTNERGRUPPE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1 767 376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1 802 864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PARTNERGRUPPE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DALHEIM SIRI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EKERHOVD JØRGEN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HARALDSRUD LIV MARIT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KVANDAL IVAR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REIGSTAD PER STEFFEN 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TRIFKOVIC MARINA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PARTNERGRUPPE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924 812 893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CETRA PARTNERGRUPPE AS</a:t>
            </a:r>
          </a:p>
        </p:txBody>
      </p:sp>
    </p:spTree>
  </p:cSld>
  <p:clrMapOvr>
    <a:masterClrMapping xmlns:a="http://schemas.openxmlformats.org/drawingml/2006/main"/>
  </p:clrMapOvr>
</p:sld>
</file>