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1bba8969f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735cdd0b04732"/>
  </p:sldMasterIdLst>
  <p:sldIdLst>
    <p:sldId xmlns:r="http://schemas.openxmlformats.org/officeDocument/2006/relationships" id="256" r:id="R0409d88da4284442"/>
    <p:sldId xmlns:r="http://schemas.openxmlformats.org/officeDocument/2006/relationships" id="257" r:id="Rf4ba3e1861e54ee7"/>
    <p:sldId xmlns:r="http://schemas.openxmlformats.org/officeDocument/2006/relationships" id="258" r:id="Rd0a3898a43ec469b"/>
    <p:sldId xmlns:r="http://schemas.openxmlformats.org/officeDocument/2006/relationships" id="259" r:id="R6652807e04b04a9e"/>
    <p:sldId xmlns:r="http://schemas.openxmlformats.org/officeDocument/2006/relationships" id="260" r:id="R82ed3b93c5f0493b"/>
    <p:sldId xmlns:r="http://schemas.openxmlformats.org/officeDocument/2006/relationships" id="261" r:id="Rfac3b4911b104eb1"/>
    <p:sldId xmlns:r="http://schemas.openxmlformats.org/officeDocument/2006/relationships" id="262" r:id="R1c8c96a5cc7d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735cdd0b04732" /><Relationship Type="http://schemas.openxmlformats.org/officeDocument/2006/relationships/slide" Target="/ppt/slides/slide1.xml" Id="R0409d88da4284442" /><Relationship Type="http://schemas.openxmlformats.org/officeDocument/2006/relationships/slide" Target="/ppt/slides/slide2.xml" Id="Rf4ba3e1861e54ee7" /><Relationship Type="http://schemas.openxmlformats.org/officeDocument/2006/relationships/slide" Target="/ppt/slides/slide3.xml" Id="Rd0a3898a43ec469b" /><Relationship Type="http://schemas.openxmlformats.org/officeDocument/2006/relationships/slide" Target="/ppt/slides/slide4.xml" Id="R6652807e04b04a9e" /><Relationship Type="http://schemas.openxmlformats.org/officeDocument/2006/relationships/slide" Target="/ppt/slides/slide5.xml" Id="R82ed3b93c5f0493b" /><Relationship Type="http://schemas.openxmlformats.org/officeDocument/2006/relationships/slide" Target="/ppt/slides/slide6.xml" Id="Rfac3b4911b104eb1" /><Relationship Type="http://schemas.openxmlformats.org/officeDocument/2006/relationships/slide" Target="/ppt/slides/slide7.xml" Id="R1c8c96a5cc7d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1f9ee314a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e7162f96e4749" /><Relationship Type="http://schemas.openxmlformats.org/officeDocument/2006/relationships/theme" Target="/ppt/slideMasters/theme/theme1.xml" Id="R7226c74acc93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e7162f96e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141a834b1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d338440f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012f9e7a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8e9856529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8f005c801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f070ee326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e72c452bc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ATECCO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ATECCO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ATECCO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ATECCO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ATECCO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ATECCO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ATECCO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JACUNSKAS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ATECCO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Toverudveien 346C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924 813 423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ATECCO AS</a:t>
            </a:r>
          </a:p>
        </p:txBody>
      </p:sp>
    </p:spTree>
  </p:cSld>
  <p:clrMapOvr>
    <a:masterClrMapping xmlns:a="http://schemas.openxmlformats.org/drawingml/2006/main"/>
  </p:clrMapOvr>
</p:sld>
</file>