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090474127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d82186204a42e3"/>
  </p:sldMasterIdLst>
  <p:sldIdLst>
    <p:sldId xmlns:r="http://schemas.openxmlformats.org/officeDocument/2006/relationships" id="256" r:id="R50654d24e7d1464a"/>
    <p:sldId xmlns:r="http://schemas.openxmlformats.org/officeDocument/2006/relationships" id="257" r:id="R93f4c72e85864c68"/>
    <p:sldId xmlns:r="http://schemas.openxmlformats.org/officeDocument/2006/relationships" id="258" r:id="R5d2a007b2c4141b9"/>
    <p:sldId xmlns:r="http://schemas.openxmlformats.org/officeDocument/2006/relationships" id="259" r:id="Rdc3730a4f44341be"/>
    <p:sldId xmlns:r="http://schemas.openxmlformats.org/officeDocument/2006/relationships" id="260" r:id="R7fbddcb2b65e4e51"/>
    <p:sldId xmlns:r="http://schemas.openxmlformats.org/officeDocument/2006/relationships" id="261" r:id="Re813c3e1dcbb4e03"/>
    <p:sldId xmlns:r="http://schemas.openxmlformats.org/officeDocument/2006/relationships" id="262" r:id="Rd0ae96991ad2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82186204a42e3" /><Relationship Type="http://schemas.openxmlformats.org/officeDocument/2006/relationships/slide" Target="/ppt/slides/slide1.xml" Id="R50654d24e7d1464a" /><Relationship Type="http://schemas.openxmlformats.org/officeDocument/2006/relationships/slide" Target="/ppt/slides/slide2.xml" Id="R93f4c72e85864c68" /><Relationship Type="http://schemas.openxmlformats.org/officeDocument/2006/relationships/slide" Target="/ppt/slides/slide3.xml" Id="R5d2a007b2c4141b9" /><Relationship Type="http://schemas.openxmlformats.org/officeDocument/2006/relationships/slide" Target="/ppt/slides/slide4.xml" Id="Rdc3730a4f44341be" /><Relationship Type="http://schemas.openxmlformats.org/officeDocument/2006/relationships/slide" Target="/ppt/slides/slide5.xml" Id="R7fbddcb2b65e4e51" /><Relationship Type="http://schemas.openxmlformats.org/officeDocument/2006/relationships/slide" Target="/ppt/slides/slide6.xml" Id="Re813c3e1dcbb4e03" /><Relationship Type="http://schemas.openxmlformats.org/officeDocument/2006/relationships/slide" Target="/ppt/slides/slide7.xml" Id="Rd0ae96991ad2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6cc0f3f38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33159ba9a40fe" /><Relationship Type="http://schemas.openxmlformats.org/officeDocument/2006/relationships/theme" Target="/ppt/slideMasters/theme/theme1.xml" Id="Ra105248df98b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33159ba9a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0ef33b3d2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1857da689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f51304596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c7b09264d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90a41242b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640e3784f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f1fba84d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BLODTYPE PINOT OG NEBBIOLO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BLODTYPE PINOT OG NEBBIOLO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644 446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Nylund, Tostrups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jan.nylund@formue.no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924 819 383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