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e0dc36f99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f67ab8a94d48d5"/>
  </p:sldMasterIdLst>
  <p:sldIdLst>
    <p:sldId xmlns:r="http://schemas.openxmlformats.org/officeDocument/2006/relationships" id="256" r:id="Rd90c5d061d8a4d70"/>
    <p:sldId xmlns:r="http://schemas.openxmlformats.org/officeDocument/2006/relationships" id="257" r:id="R25e9bfa925804cae"/>
    <p:sldId xmlns:r="http://schemas.openxmlformats.org/officeDocument/2006/relationships" id="258" r:id="R6d160a24d4a34d93"/>
    <p:sldId xmlns:r="http://schemas.openxmlformats.org/officeDocument/2006/relationships" id="259" r:id="Rae758b498e284f92"/>
    <p:sldId xmlns:r="http://schemas.openxmlformats.org/officeDocument/2006/relationships" id="260" r:id="Rf98e883f75d04990"/>
    <p:sldId xmlns:r="http://schemas.openxmlformats.org/officeDocument/2006/relationships" id="261" r:id="Rbc7b4c77e03342ab"/>
    <p:sldId xmlns:r="http://schemas.openxmlformats.org/officeDocument/2006/relationships" id="262" r:id="Rd91775141f9b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67ab8a94d48d5" /><Relationship Type="http://schemas.openxmlformats.org/officeDocument/2006/relationships/slide" Target="/ppt/slides/slide1.xml" Id="Rd90c5d061d8a4d70" /><Relationship Type="http://schemas.openxmlformats.org/officeDocument/2006/relationships/slide" Target="/ppt/slides/slide2.xml" Id="R25e9bfa925804cae" /><Relationship Type="http://schemas.openxmlformats.org/officeDocument/2006/relationships/slide" Target="/ppt/slides/slide3.xml" Id="R6d160a24d4a34d93" /><Relationship Type="http://schemas.openxmlformats.org/officeDocument/2006/relationships/slide" Target="/ppt/slides/slide4.xml" Id="Rae758b498e284f92" /><Relationship Type="http://schemas.openxmlformats.org/officeDocument/2006/relationships/slide" Target="/ppt/slides/slide5.xml" Id="Rf98e883f75d04990" /><Relationship Type="http://schemas.openxmlformats.org/officeDocument/2006/relationships/slide" Target="/ppt/slides/slide6.xml" Id="Rbc7b4c77e03342ab" /><Relationship Type="http://schemas.openxmlformats.org/officeDocument/2006/relationships/slide" Target="/ppt/slides/slide7.xml" Id="Rd91775141f9b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8bf88de4b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d6188d66844a5" /><Relationship Type="http://schemas.openxmlformats.org/officeDocument/2006/relationships/theme" Target="/ppt/slideMasters/theme/theme1.xml" Id="R0d3a7a93600941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4d6188d668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a2947a13e44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68e8b156a4a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441ae9780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4d6f142a1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21604474b42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ee46576ac4d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7f4dbfc19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BRÆKKEN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BRÆKKEN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17 023 199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48 540 191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BRÆKKEN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BRÆKKEN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Øyra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924 824 301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BRÆKKEN HOLDING AS</a:t>
            </a:r>
          </a:p>
        </p:txBody>
      </p:sp>
    </p:spTree>
  </p:cSld>
  <p:clrMapOvr>
    <a:masterClrMapping xmlns:a="http://schemas.openxmlformats.org/drawingml/2006/main"/>
  </p:clrMapOvr>
</p:sld>
</file>