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7f1468d5d441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01dee0bda04e58"/>
  </p:sldMasterIdLst>
  <p:sldIdLst>
    <p:sldId xmlns:r="http://schemas.openxmlformats.org/officeDocument/2006/relationships" id="256" r:id="R8da2b7bcf3d449db"/>
    <p:sldId xmlns:r="http://schemas.openxmlformats.org/officeDocument/2006/relationships" id="257" r:id="R57e6f92bf4164037"/>
    <p:sldId xmlns:r="http://schemas.openxmlformats.org/officeDocument/2006/relationships" id="258" r:id="Rd617fa5e048e4c06"/>
    <p:sldId xmlns:r="http://schemas.openxmlformats.org/officeDocument/2006/relationships" id="259" r:id="Rb4a549df46464be1"/>
    <p:sldId xmlns:r="http://schemas.openxmlformats.org/officeDocument/2006/relationships" id="260" r:id="R15cdc2fdfd7c49ee"/>
    <p:sldId xmlns:r="http://schemas.openxmlformats.org/officeDocument/2006/relationships" id="261" r:id="R35a05a7346194b00"/>
    <p:sldId xmlns:r="http://schemas.openxmlformats.org/officeDocument/2006/relationships" id="262" r:id="R9e95aae085c6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1dee0bda04e58" /><Relationship Type="http://schemas.openxmlformats.org/officeDocument/2006/relationships/slide" Target="/ppt/slides/slide1.xml" Id="R8da2b7bcf3d449db" /><Relationship Type="http://schemas.openxmlformats.org/officeDocument/2006/relationships/slide" Target="/ppt/slides/slide2.xml" Id="R57e6f92bf4164037" /><Relationship Type="http://schemas.openxmlformats.org/officeDocument/2006/relationships/slide" Target="/ppt/slides/slide3.xml" Id="Rd617fa5e048e4c06" /><Relationship Type="http://schemas.openxmlformats.org/officeDocument/2006/relationships/slide" Target="/ppt/slides/slide4.xml" Id="Rb4a549df46464be1" /><Relationship Type="http://schemas.openxmlformats.org/officeDocument/2006/relationships/slide" Target="/ppt/slides/slide5.xml" Id="R15cdc2fdfd7c49ee" /><Relationship Type="http://schemas.openxmlformats.org/officeDocument/2006/relationships/slide" Target="/ppt/slides/slide6.xml" Id="R35a05a7346194b00" /><Relationship Type="http://schemas.openxmlformats.org/officeDocument/2006/relationships/slide" Target="/ppt/slides/slide7.xml" Id="R9e95aae085c6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155b3e55b49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6f823bf14529" /><Relationship Type="http://schemas.openxmlformats.org/officeDocument/2006/relationships/theme" Target="/ppt/slideMasters/theme/theme1.xml" Id="R4c2514c14b2547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456f823bf145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445749c1b45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2eb8ba0a6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006e89984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dc9044a9246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207dffa70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835d7557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945955f614c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11 912 536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3 424 955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K.M.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Lumberveien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mail@oko-as.no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oko-as.no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 AS</a:t>
            </a:r>
          </a:p>
        </p:txBody>
      </p:sp>
    </p:spTree>
  </p:cSld>
  <p:clrMapOvr>
    <a:masterClrMapping xmlns:a="http://schemas.openxmlformats.org/drawingml/2006/main"/>
  </p:clrMapOvr>
</p:sld>
</file>