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ad742462e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0cb0bf4214f19"/>
  </p:sldMasterIdLst>
  <p:sldIdLst>
    <p:sldId xmlns:r="http://schemas.openxmlformats.org/officeDocument/2006/relationships" id="256" r:id="R6afad2796ace47d2"/>
    <p:sldId xmlns:r="http://schemas.openxmlformats.org/officeDocument/2006/relationships" id="257" r:id="Ra8bffa0381e84eea"/>
    <p:sldId xmlns:r="http://schemas.openxmlformats.org/officeDocument/2006/relationships" id="258" r:id="R903b6f18d0264fc9"/>
    <p:sldId xmlns:r="http://schemas.openxmlformats.org/officeDocument/2006/relationships" id="259" r:id="R7227ed3724814eb8"/>
    <p:sldId xmlns:r="http://schemas.openxmlformats.org/officeDocument/2006/relationships" id="260" r:id="Ref270f6d9b674b8d"/>
    <p:sldId xmlns:r="http://schemas.openxmlformats.org/officeDocument/2006/relationships" id="261" r:id="Reb6862dbe3654ab9"/>
    <p:sldId xmlns:r="http://schemas.openxmlformats.org/officeDocument/2006/relationships" id="262" r:id="R8d96d3e96ad9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0cb0bf4214f19" /><Relationship Type="http://schemas.openxmlformats.org/officeDocument/2006/relationships/slide" Target="/ppt/slides/slide1.xml" Id="R6afad2796ace47d2" /><Relationship Type="http://schemas.openxmlformats.org/officeDocument/2006/relationships/slide" Target="/ppt/slides/slide2.xml" Id="Ra8bffa0381e84eea" /><Relationship Type="http://schemas.openxmlformats.org/officeDocument/2006/relationships/slide" Target="/ppt/slides/slide3.xml" Id="R903b6f18d0264fc9" /><Relationship Type="http://schemas.openxmlformats.org/officeDocument/2006/relationships/slide" Target="/ppt/slides/slide4.xml" Id="R7227ed3724814eb8" /><Relationship Type="http://schemas.openxmlformats.org/officeDocument/2006/relationships/slide" Target="/ppt/slides/slide5.xml" Id="Ref270f6d9b674b8d" /><Relationship Type="http://schemas.openxmlformats.org/officeDocument/2006/relationships/slide" Target="/ppt/slides/slide6.xml" Id="Reb6862dbe3654ab9" /><Relationship Type="http://schemas.openxmlformats.org/officeDocument/2006/relationships/slide" Target="/ppt/slides/slide7.xml" Id="R8d96d3e96ad9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9a9a8fc63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935df60b4071" /><Relationship Type="http://schemas.openxmlformats.org/officeDocument/2006/relationships/theme" Target="/ppt/slideMasters/theme/theme1.xml" Id="R25f834297d60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e935df60b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c5ffbb4c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8815434d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51c7422c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787f2a09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9fcb2e8da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17f874a8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9bbadb33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OG GODAGER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GODAGER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OG GODAGER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GODAGER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GODAGER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GODAGER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92 790 289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1 939 874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1 566 223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37 680 227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49 434 350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GODAGER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HOLDING 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GODAGER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OG GODAGER AS</a:t>
            </a:r>
          </a:p>
        </p:txBody>
      </p:sp>
    </p:spTree>
  </p:cSld>
  <p:clrMapOvr>
    <a:masterClrMapping xmlns:a="http://schemas.openxmlformats.org/drawingml/2006/main"/>
  </p:clrMapOvr>
</p:sld>
</file>