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84ed5e33e848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b3a282b2bf479b"/>
  </p:sldMasterIdLst>
  <p:sldIdLst>
    <p:sldId xmlns:r="http://schemas.openxmlformats.org/officeDocument/2006/relationships" id="256" r:id="Rfcc39ba8ac8e425c"/>
    <p:sldId xmlns:r="http://schemas.openxmlformats.org/officeDocument/2006/relationships" id="257" r:id="Re13306d3f5344582"/>
    <p:sldId xmlns:r="http://schemas.openxmlformats.org/officeDocument/2006/relationships" id="258" r:id="Rd44550fd95a04911"/>
    <p:sldId xmlns:r="http://schemas.openxmlformats.org/officeDocument/2006/relationships" id="259" r:id="R59c6573a853d4c07"/>
    <p:sldId xmlns:r="http://schemas.openxmlformats.org/officeDocument/2006/relationships" id="260" r:id="Rb8a33af4d9f943ba"/>
    <p:sldId xmlns:r="http://schemas.openxmlformats.org/officeDocument/2006/relationships" id="261" r:id="R9b3e1fad1d6647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b3a282b2bf479b" /><Relationship Type="http://schemas.openxmlformats.org/officeDocument/2006/relationships/slide" Target="/ppt/slides/slide1.xml" Id="Rfcc39ba8ac8e425c" /><Relationship Type="http://schemas.openxmlformats.org/officeDocument/2006/relationships/slide" Target="/ppt/slides/slide2.xml" Id="Re13306d3f5344582" /><Relationship Type="http://schemas.openxmlformats.org/officeDocument/2006/relationships/slide" Target="/ppt/slides/slide3.xml" Id="Rd44550fd95a04911" /><Relationship Type="http://schemas.openxmlformats.org/officeDocument/2006/relationships/slide" Target="/ppt/slides/slide4.xml" Id="R59c6573a853d4c07" /><Relationship Type="http://schemas.openxmlformats.org/officeDocument/2006/relationships/slide" Target="/ppt/slides/slide5.xml" Id="Rb8a33af4d9f943ba" /><Relationship Type="http://schemas.openxmlformats.org/officeDocument/2006/relationships/slide" Target="/ppt/slides/slide6.xml" Id="R9b3e1fad1d6647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e72ebce4c54d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8e43906c64cf8" /><Relationship Type="http://schemas.openxmlformats.org/officeDocument/2006/relationships/theme" Target="/ppt/slideMasters/theme/theme1.xml" Id="Rd481cbcb4c4441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d8e43906c64c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c36369db347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6822ee52941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0a236065244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4063829cc47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53a15246049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425b5c26548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OPLAND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Hølondvegen 321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924 824 921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OPLAND MASKIN AS</a:t>
            </a:r>
          </a:p>
        </p:txBody>
      </p:sp>
    </p:spTree>
  </p:cSld>
  <p:clrMapOvr>
    <a:masterClrMapping xmlns:a="http://schemas.openxmlformats.org/drawingml/2006/main"/>
  </p:clrMapOvr>
</p:sld>
</file>