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79f17015b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b6eefa7d14efd"/>
  </p:sldMasterIdLst>
  <p:sldIdLst>
    <p:sldId xmlns:r="http://schemas.openxmlformats.org/officeDocument/2006/relationships" id="256" r:id="Rc01dd7c095574e62"/>
    <p:sldId xmlns:r="http://schemas.openxmlformats.org/officeDocument/2006/relationships" id="257" r:id="Rc58eb041c6bb4435"/>
    <p:sldId xmlns:r="http://schemas.openxmlformats.org/officeDocument/2006/relationships" id="258" r:id="R1b578e97ad6b490d"/>
    <p:sldId xmlns:r="http://schemas.openxmlformats.org/officeDocument/2006/relationships" id="259" r:id="R1800c93d967443d1"/>
    <p:sldId xmlns:r="http://schemas.openxmlformats.org/officeDocument/2006/relationships" id="260" r:id="Rb109ab2c9f3a4290"/>
    <p:sldId xmlns:r="http://schemas.openxmlformats.org/officeDocument/2006/relationships" id="261" r:id="R0008554453e64728"/>
    <p:sldId xmlns:r="http://schemas.openxmlformats.org/officeDocument/2006/relationships" id="262" r:id="R470b7e800460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b6eefa7d14efd" /><Relationship Type="http://schemas.openxmlformats.org/officeDocument/2006/relationships/slide" Target="/ppt/slides/slide1.xml" Id="Rc01dd7c095574e62" /><Relationship Type="http://schemas.openxmlformats.org/officeDocument/2006/relationships/slide" Target="/ppt/slides/slide2.xml" Id="Rc58eb041c6bb4435" /><Relationship Type="http://schemas.openxmlformats.org/officeDocument/2006/relationships/slide" Target="/ppt/slides/slide3.xml" Id="R1b578e97ad6b490d" /><Relationship Type="http://schemas.openxmlformats.org/officeDocument/2006/relationships/slide" Target="/ppt/slides/slide4.xml" Id="R1800c93d967443d1" /><Relationship Type="http://schemas.openxmlformats.org/officeDocument/2006/relationships/slide" Target="/ppt/slides/slide5.xml" Id="Rb109ab2c9f3a4290" /><Relationship Type="http://schemas.openxmlformats.org/officeDocument/2006/relationships/slide" Target="/ppt/slides/slide6.xml" Id="R0008554453e64728" /><Relationship Type="http://schemas.openxmlformats.org/officeDocument/2006/relationships/slide" Target="/ppt/slides/slide7.xml" Id="R470b7e800460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c7a2eb2c4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377fac7144b0" /><Relationship Type="http://schemas.openxmlformats.org/officeDocument/2006/relationships/theme" Target="/ppt/slideMasters/theme/theme1.xml" Id="Rd9c1a58c63cf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b377fac71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b609a490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75a2e2e8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501f59a6a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cfc132b4a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9d32235a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dcb33977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7cf0b90c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OPLAND MASKIN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12 372 940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OPLAND LARS GJERVAN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Hølondvegen 321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OPLAND MASKIN AS</a:t>
            </a:r>
          </a:p>
        </p:txBody>
      </p:sp>
    </p:spTree>
  </p:cSld>
  <p:clrMapOvr>
    <a:masterClrMapping xmlns:a="http://schemas.openxmlformats.org/drawingml/2006/main"/>
  </p:clrMapOvr>
</p:sld>
</file>