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e4056afdf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40cad08754104"/>
  </p:sldMasterIdLst>
  <p:sldIdLst>
    <p:sldId xmlns:r="http://schemas.openxmlformats.org/officeDocument/2006/relationships" id="256" r:id="R2e41e0138562482c"/>
    <p:sldId xmlns:r="http://schemas.openxmlformats.org/officeDocument/2006/relationships" id="257" r:id="Rac9ae741387a4577"/>
    <p:sldId xmlns:r="http://schemas.openxmlformats.org/officeDocument/2006/relationships" id="258" r:id="R6986a07f81634460"/>
    <p:sldId xmlns:r="http://schemas.openxmlformats.org/officeDocument/2006/relationships" id="259" r:id="R4ebc9657aea34cd0"/>
    <p:sldId xmlns:r="http://schemas.openxmlformats.org/officeDocument/2006/relationships" id="260" r:id="Rf3d1e127330e4674"/>
    <p:sldId xmlns:r="http://schemas.openxmlformats.org/officeDocument/2006/relationships" id="261" r:id="R8db1dba0367248c5"/>
    <p:sldId xmlns:r="http://schemas.openxmlformats.org/officeDocument/2006/relationships" id="262" r:id="R0d86c65e38ed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40cad08754104" /><Relationship Type="http://schemas.openxmlformats.org/officeDocument/2006/relationships/slide" Target="/ppt/slides/slide1.xml" Id="R2e41e0138562482c" /><Relationship Type="http://schemas.openxmlformats.org/officeDocument/2006/relationships/slide" Target="/ppt/slides/slide2.xml" Id="Rac9ae741387a4577" /><Relationship Type="http://schemas.openxmlformats.org/officeDocument/2006/relationships/slide" Target="/ppt/slides/slide3.xml" Id="R6986a07f81634460" /><Relationship Type="http://schemas.openxmlformats.org/officeDocument/2006/relationships/slide" Target="/ppt/slides/slide4.xml" Id="R4ebc9657aea34cd0" /><Relationship Type="http://schemas.openxmlformats.org/officeDocument/2006/relationships/slide" Target="/ppt/slides/slide5.xml" Id="Rf3d1e127330e4674" /><Relationship Type="http://schemas.openxmlformats.org/officeDocument/2006/relationships/slide" Target="/ppt/slides/slide6.xml" Id="R8db1dba0367248c5" /><Relationship Type="http://schemas.openxmlformats.org/officeDocument/2006/relationships/slide" Target="/ppt/slides/slide7.xml" Id="R0d86c65e38ed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428398db4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18d5736242f1" /><Relationship Type="http://schemas.openxmlformats.org/officeDocument/2006/relationships/theme" Target="/ppt/slideMasters/theme/theme1.xml" Id="Reff43e75b72c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518d57362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135e7e0f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eb6519a07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af3e686ad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ad0d13cb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a5f2b61e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9bb54732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7baf084c7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ERLEND LØGE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Ramsvigkroken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