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8da503f5a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5ea6d51ce47fa"/>
  </p:sldMasterIdLst>
  <p:sldIdLst>
    <p:sldId xmlns:r="http://schemas.openxmlformats.org/officeDocument/2006/relationships" id="256" r:id="Re24bbd9ff32f4d9d"/>
    <p:sldId xmlns:r="http://schemas.openxmlformats.org/officeDocument/2006/relationships" id="257" r:id="R55fa85b698154b8e"/>
    <p:sldId xmlns:r="http://schemas.openxmlformats.org/officeDocument/2006/relationships" id="258" r:id="R7931a34f98be43ce"/>
    <p:sldId xmlns:r="http://schemas.openxmlformats.org/officeDocument/2006/relationships" id="259" r:id="Rf2339b33b80c4079"/>
    <p:sldId xmlns:r="http://schemas.openxmlformats.org/officeDocument/2006/relationships" id="260" r:id="R59ed91f129c84a42"/>
    <p:sldId xmlns:r="http://schemas.openxmlformats.org/officeDocument/2006/relationships" id="261" r:id="Rcbad4c57ce1f42a2"/>
    <p:sldId xmlns:r="http://schemas.openxmlformats.org/officeDocument/2006/relationships" id="262" r:id="R11b32773a2be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5ea6d51ce47fa" /><Relationship Type="http://schemas.openxmlformats.org/officeDocument/2006/relationships/slide" Target="/ppt/slides/slide1.xml" Id="Re24bbd9ff32f4d9d" /><Relationship Type="http://schemas.openxmlformats.org/officeDocument/2006/relationships/slide" Target="/ppt/slides/slide2.xml" Id="R55fa85b698154b8e" /><Relationship Type="http://schemas.openxmlformats.org/officeDocument/2006/relationships/slide" Target="/ppt/slides/slide3.xml" Id="R7931a34f98be43ce" /><Relationship Type="http://schemas.openxmlformats.org/officeDocument/2006/relationships/slide" Target="/ppt/slides/slide4.xml" Id="Rf2339b33b80c4079" /><Relationship Type="http://schemas.openxmlformats.org/officeDocument/2006/relationships/slide" Target="/ppt/slides/slide5.xml" Id="R59ed91f129c84a42" /><Relationship Type="http://schemas.openxmlformats.org/officeDocument/2006/relationships/slide" Target="/ppt/slides/slide6.xml" Id="Rcbad4c57ce1f42a2" /><Relationship Type="http://schemas.openxmlformats.org/officeDocument/2006/relationships/slide" Target="/ppt/slides/slide7.xml" Id="R11b32773a2be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1c103a3c0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590c9fe646b1" /><Relationship Type="http://schemas.openxmlformats.org/officeDocument/2006/relationships/theme" Target="/ppt/slideMasters/theme/theme1.xml" Id="R487f1546aca9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f590c9fe6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bd4d8bd3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82f572c9d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219986757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afc51ea32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1a9a21893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a4a35ef6a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074641365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FAGERMO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7 618 648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7 623 648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FAGERMO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Fagermo, Nylandsbakkan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FAGERMO HOLDING AS</a:t>
            </a:r>
          </a:p>
        </p:txBody>
      </p:sp>
    </p:spTree>
  </p:cSld>
  <p:clrMapOvr>
    <a:masterClrMapping xmlns:a="http://schemas.openxmlformats.org/drawingml/2006/main"/>
  </p:clrMapOvr>
</p:sld>
</file>