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e7e6d58f1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ba80cd7044330"/>
  </p:sldMasterIdLst>
  <p:sldIdLst>
    <p:sldId xmlns:r="http://schemas.openxmlformats.org/officeDocument/2006/relationships" id="256" r:id="R5a90c3bd528241ff"/>
    <p:sldId xmlns:r="http://schemas.openxmlformats.org/officeDocument/2006/relationships" id="257" r:id="R994e6fd30a294cf6"/>
    <p:sldId xmlns:r="http://schemas.openxmlformats.org/officeDocument/2006/relationships" id="258" r:id="R6db8d5afc2db4532"/>
    <p:sldId xmlns:r="http://schemas.openxmlformats.org/officeDocument/2006/relationships" id="259" r:id="Rdb534f4f4c174602"/>
    <p:sldId xmlns:r="http://schemas.openxmlformats.org/officeDocument/2006/relationships" id="260" r:id="Rf97d7f3a1b8f45ed"/>
    <p:sldId xmlns:r="http://schemas.openxmlformats.org/officeDocument/2006/relationships" id="261" r:id="R685428d849c843a3"/>
    <p:sldId xmlns:r="http://schemas.openxmlformats.org/officeDocument/2006/relationships" id="262" r:id="R502196f5fe58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ba80cd7044330" /><Relationship Type="http://schemas.openxmlformats.org/officeDocument/2006/relationships/slide" Target="/ppt/slides/slide1.xml" Id="R5a90c3bd528241ff" /><Relationship Type="http://schemas.openxmlformats.org/officeDocument/2006/relationships/slide" Target="/ppt/slides/slide2.xml" Id="R994e6fd30a294cf6" /><Relationship Type="http://schemas.openxmlformats.org/officeDocument/2006/relationships/slide" Target="/ppt/slides/slide3.xml" Id="R6db8d5afc2db4532" /><Relationship Type="http://schemas.openxmlformats.org/officeDocument/2006/relationships/slide" Target="/ppt/slides/slide4.xml" Id="Rdb534f4f4c174602" /><Relationship Type="http://schemas.openxmlformats.org/officeDocument/2006/relationships/slide" Target="/ppt/slides/slide5.xml" Id="Rf97d7f3a1b8f45ed" /><Relationship Type="http://schemas.openxmlformats.org/officeDocument/2006/relationships/slide" Target="/ppt/slides/slide6.xml" Id="R685428d849c843a3" /><Relationship Type="http://schemas.openxmlformats.org/officeDocument/2006/relationships/slide" Target="/ppt/slides/slide7.xml" Id="R502196f5fe58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eb95df6ea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9ea0ea134067" /><Relationship Type="http://schemas.openxmlformats.org/officeDocument/2006/relationships/theme" Target="/ppt/slideMasters/theme/theme1.xml" Id="R944ac018ada5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f9ea0ea13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b25d20a5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6dbbfe41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86da6325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ba0a8aeb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40e2bd01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316e11e7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eb4868b1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&amp; J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J BYGG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−1 442 116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BAKKLUND ESPEN ROGNMO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GEIR 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Bakklund, Nordlysbuen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8007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924 830 565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J BYGG AS</a:t>
            </a:r>
          </a:p>
        </p:txBody>
      </p:sp>
    </p:spTree>
  </p:cSld>
  <p:clrMapOvr>
    <a:masterClrMapping xmlns:a="http://schemas.openxmlformats.org/drawingml/2006/main"/>
  </p:clrMapOvr>
</p:sld>
</file>