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7ee8e2a19245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39494e88084a7e"/>
  </p:sldMasterIdLst>
  <p:sldIdLst>
    <p:sldId xmlns:r="http://schemas.openxmlformats.org/officeDocument/2006/relationships" id="256" r:id="R742a666c452b4280"/>
    <p:sldId xmlns:r="http://schemas.openxmlformats.org/officeDocument/2006/relationships" id="257" r:id="R877f63e37a344a38"/>
    <p:sldId xmlns:r="http://schemas.openxmlformats.org/officeDocument/2006/relationships" id="258" r:id="R17142e71f3cc4177"/>
    <p:sldId xmlns:r="http://schemas.openxmlformats.org/officeDocument/2006/relationships" id="259" r:id="Rb3acbc1eebaa44d9"/>
    <p:sldId xmlns:r="http://schemas.openxmlformats.org/officeDocument/2006/relationships" id="260" r:id="R34ac68d01dbb4bdb"/>
    <p:sldId xmlns:r="http://schemas.openxmlformats.org/officeDocument/2006/relationships" id="261" r:id="R83e8e9ead89746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39494e88084a7e" /><Relationship Type="http://schemas.openxmlformats.org/officeDocument/2006/relationships/slide" Target="/ppt/slides/slide1.xml" Id="R742a666c452b4280" /><Relationship Type="http://schemas.openxmlformats.org/officeDocument/2006/relationships/slide" Target="/ppt/slides/slide2.xml" Id="R877f63e37a344a38" /><Relationship Type="http://schemas.openxmlformats.org/officeDocument/2006/relationships/slide" Target="/ppt/slides/slide3.xml" Id="R17142e71f3cc4177" /><Relationship Type="http://schemas.openxmlformats.org/officeDocument/2006/relationships/slide" Target="/ppt/slides/slide4.xml" Id="Rb3acbc1eebaa44d9" /><Relationship Type="http://schemas.openxmlformats.org/officeDocument/2006/relationships/slide" Target="/ppt/slides/slide5.xml" Id="R34ac68d01dbb4bdb" /><Relationship Type="http://schemas.openxmlformats.org/officeDocument/2006/relationships/slide" Target="/ppt/slides/slide6.xml" Id="R83e8e9ead89746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b63ca28d3a44d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20c7cbe8e43b7" /><Relationship Type="http://schemas.openxmlformats.org/officeDocument/2006/relationships/theme" Target="/ppt/slideMasters/theme/theme1.xml" Id="Rcc22115ab023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f20c7cbe8e43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dc411401f46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f6db4e9584c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681137fde447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bef0050ec74c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c3da62922b4d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10c8f977b9497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Revheimsveien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4043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924 830 921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EMT HOLDING AS</a:t>
            </a:r>
          </a:p>
        </p:txBody>
      </p:sp>
    </p:spTree>
  </p:cSld>
  <p:clrMapOvr>
    <a:masterClrMapping xmlns:a="http://schemas.openxmlformats.org/drawingml/2006/main"/>
  </p:clrMapOvr>
</p:sld>
</file>