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4404047d6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bbdacc1a049f8"/>
  </p:sldMasterIdLst>
  <p:sldIdLst>
    <p:sldId xmlns:r="http://schemas.openxmlformats.org/officeDocument/2006/relationships" id="256" r:id="Rca0eaa8f485640c5"/>
    <p:sldId xmlns:r="http://schemas.openxmlformats.org/officeDocument/2006/relationships" id="257" r:id="R6317be8e4f7e40bf"/>
    <p:sldId xmlns:r="http://schemas.openxmlformats.org/officeDocument/2006/relationships" id="258" r:id="R73254cfe71b441cd"/>
    <p:sldId xmlns:r="http://schemas.openxmlformats.org/officeDocument/2006/relationships" id="259" r:id="R65f4d22c3e454e7c"/>
    <p:sldId xmlns:r="http://schemas.openxmlformats.org/officeDocument/2006/relationships" id="260" r:id="R8870f000567341dd"/>
    <p:sldId xmlns:r="http://schemas.openxmlformats.org/officeDocument/2006/relationships" id="261" r:id="Rfed995e027984d87"/>
    <p:sldId xmlns:r="http://schemas.openxmlformats.org/officeDocument/2006/relationships" id="262" r:id="R562d5008f3ef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bbdacc1a049f8" /><Relationship Type="http://schemas.openxmlformats.org/officeDocument/2006/relationships/slide" Target="/ppt/slides/slide1.xml" Id="Rca0eaa8f485640c5" /><Relationship Type="http://schemas.openxmlformats.org/officeDocument/2006/relationships/slide" Target="/ppt/slides/slide2.xml" Id="R6317be8e4f7e40bf" /><Relationship Type="http://schemas.openxmlformats.org/officeDocument/2006/relationships/slide" Target="/ppt/slides/slide3.xml" Id="R73254cfe71b441cd" /><Relationship Type="http://schemas.openxmlformats.org/officeDocument/2006/relationships/slide" Target="/ppt/slides/slide4.xml" Id="R65f4d22c3e454e7c" /><Relationship Type="http://schemas.openxmlformats.org/officeDocument/2006/relationships/slide" Target="/ppt/slides/slide5.xml" Id="R8870f000567341dd" /><Relationship Type="http://schemas.openxmlformats.org/officeDocument/2006/relationships/slide" Target="/ppt/slides/slide6.xml" Id="Rfed995e027984d87" /><Relationship Type="http://schemas.openxmlformats.org/officeDocument/2006/relationships/slide" Target="/ppt/slides/slide7.xml" Id="R562d5008f3ef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5a43b9115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6330d544c495b" /><Relationship Type="http://schemas.openxmlformats.org/officeDocument/2006/relationships/theme" Target="/ppt/slideMasters/theme/theme1.xml" Id="R72b3c47276a1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6330d544c49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8f66f154744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ce323e42b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72f6671a43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6e509505146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8dc5f9c95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76b78171b46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21474db1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EMT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461 135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−182 857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240 529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TERJE BJØRKHAUG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Revheimsveien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4043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