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3f4942265941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d2347a325b4cba"/>
  </p:sldMasterIdLst>
  <p:sldIdLst>
    <p:sldId xmlns:r="http://schemas.openxmlformats.org/officeDocument/2006/relationships" id="256" r:id="Ra487079e1f624e46"/>
    <p:sldId xmlns:r="http://schemas.openxmlformats.org/officeDocument/2006/relationships" id="257" r:id="R77ee63d276e14224"/>
    <p:sldId xmlns:r="http://schemas.openxmlformats.org/officeDocument/2006/relationships" id="258" r:id="R6d4fcc3c0b6d4791"/>
    <p:sldId xmlns:r="http://schemas.openxmlformats.org/officeDocument/2006/relationships" id="259" r:id="Re7624fa3ba90444d"/>
    <p:sldId xmlns:r="http://schemas.openxmlformats.org/officeDocument/2006/relationships" id="260" r:id="R54e3a59968a84632"/>
    <p:sldId xmlns:r="http://schemas.openxmlformats.org/officeDocument/2006/relationships" id="261" r:id="Rc6dd4dd2e1da4421"/>
    <p:sldId xmlns:r="http://schemas.openxmlformats.org/officeDocument/2006/relationships" id="262" r:id="R4d63aab5ee1442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2347a325b4cba" /><Relationship Type="http://schemas.openxmlformats.org/officeDocument/2006/relationships/slide" Target="/ppt/slides/slide1.xml" Id="Ra487079e1f624e46" /><Relationship Type="http://schemas.openxmlformats.org/officeDocument/2006/relationships/slide" Target="/ppt/slides/slide2.xml" Id="R77ee63d276e14224" /><Relationship Type="http://schemas.openxmlformats.org/officeDocument/2006/relationships/slide" Target="/ppt/slides/slide3.xml" Id="R6d4fcc3c0b6d4791" /><Relationship Type="http://schemas.openxmlformats.org/officeDocument/2006/relationships/slide" Target="/ppt/slides/slide4.xml" Id="Re7624fa3ba90444d" /><Relationship Type="http://schemas.openxmlformats.org/officeDocument/2006/relationships/slide" Target="/ppt/slides/slide5.xml" Id="R54e3a59968a84632" /><Relationship Type="http://schemas.openxmlformats.org/officeDocument/2006/relationships/slide" Target="/ppt/slides/slide6.xml" Id="Rc6dd4dd2e1da4421" /><Relationship Type="http://schemas.openxmlformats.org/officeDocument/2006/relationships/slide" Target="/ppt/slides/slide7.xml" Id="R4d63aab5ee1442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98315beb840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7e4fdc5d94e09" /><Relationship Type="http://schemas.openxmlformats.org/officeDocument/2006/relationships/theme" Target="/ppt/slideMasters/theme/theme1.xml" Id="R1848999ec49f40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27e4fdc5d94e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2688ced5d45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e70cbd2d340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786d553424c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7b16725cd45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9e160097443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4bae279734e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8d6901aa349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KJØRETØY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KJØRETØY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KJØRETØY AS ble etablert [år] og holder til i Finsland.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KJØRETØY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KJØRETØY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KJØRETØY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1 412 778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130 298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1 537 989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KJØRETØY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DJUPESLAND GUNLEIV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GLENN-OVE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KJØRETØY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Lauvslandsvegen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4646 Finsland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924 832 312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KJØRETØY AS</a:t>
            </a:r>
          </a:p>
        </p:txBody>
      </p:sp>
    </p:spTree>
  </p:cSld>
  <p:clrMapOvr>
    <a:masterClrMapping xmlns:a="http://schemas.openxmlformats.org/drawingml/2006/main"/>
  </p:clrMapOvr>
</p:sld>
</file>