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b1a7daba196452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08b21feed334838"/>
  </p:sldMasterIdLst>
  <p:sldIdLst>
    <p:sldId xmlns:r="http://schemas.openxmlformats.org/officeDocument/2006/relationships" id="256" r:id="Rda605594fcd64e98"/>
    <p:sldId xmlns:r="http://schemas.openxmlformats.org/officeDocument/2006/relationships" id="257" r:id="R57932d97e53c4499"/>
    <p:sldId xmlns:r="http://schemas.openxmlformats.org/officeDocument/2006/relationships" id="258" r:id="R487a8e5b60c04358"/>
    <p:sldId xmlns:r="http://schemas.openxmlformats.org/officeDocument/2006/relationships" id="259" r:id="R16fba790294f4dc1"/>
    <p:sldId xmlns:r="http://schemas.openxmlformats.org/officeDocument/2006/relationships" id="260" r:id="R34eeb3f345af44c0"/>
    <p:sldId xmlns:r="http://schemas.openxmlformats.org/officeDocument/2006/relationships" id="261" r:id="R21307b82717d409d"/>
    <p:sldId xmlns:r="http://schemas.openxmlformats.org/officeDocument/2006/relationships" id="262" r:id="Rcaa47b4b34134c8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8b21feed334838" /><Relationship Type="http://schemas.openxmlformats.org/officeDocument/2006/relationships/slide" Target="/ppt/slides/slide1.xml" Id="Rda605594fcd64e98" /><Relationship Type="http://schemas.openxmlformats.org/officeDocument/2006/relationships/slide" Target="/ppt/slides/slide2.xml" Id="R57932d97e53c4499" /><Relationship Type="http://schemas.openxmlformats.org/officeDocument/2006/relationships/slide" Target="/ppt/slides/slide3.xml" Id="R487a8e5b60c04358" /><Relationship Type="http://schemas.openxmlformats.org/officeDocument/2006/relationships/slide" Target="/ppt/slides/slide4.xml" Id="R16fba790294f4dc1" /><Relationship Type="http://schemas.openxmlformats.org/officeDocument/2006/relationships/slide" Target="/ppt/slides/slide5.xml" Id="R34eeb3f345af44c0" /><Relationship Type="http://schemas.openxmlformats.org/officeDocument/2006/relationships/slide" Target="/ppt/slides/slide6.xml" Id="R21307b82717d409d" /><Relationship Type="http://schemas.openxmlformats.org/officeDocument/2006/relationships/slide" Target="/ppt/slides/slide7.xml" Id="Rcaa47b4b34134c8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4ded0d9db7454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33517437c9453d" /><Relationship Type="http://schemas.openxmlformats.org/officeDocument/2006/relationships/theme" Target="/ppt/slideMasters/theme/theme1.xml" Id="Ra32b4a471ab0406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33517437c945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2a3580943843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3bc09c33784f1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78520ba899472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78dd25b1bf4d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cc3caaf0c74f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fc83493eb3491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24b3b53db441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 ERVIK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 ERVIK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 ERVIK INVEST AS ble etablert [år] og holder til i Stadlandet.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 ERVIK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 ERVIK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 ERVIK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−86 847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8 399 500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75 840 685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115 183 173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 ERVIK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TORE ERVIK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LODIN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MONAARVIK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SEVERIN ERVIK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VESTKAPP MASKIN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 ERVIK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Vestkappvegen 1434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6750 Stadlandet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924 838 736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 ERVIK INVEST AS</a:t>
            </a:r>
          </a:p>
        </p:txBody>
      </p:sp>
    </p:spTree>
  </p:cSld>
  <p:clrMapOvr>
    <a:masterClrMapping xmlns:a="http://schemas.openxmlformats.org/drawingml/2006/main"/>
  </p:clrMapOvr>
</p:sld>
</file>