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fdffe5752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de88011d4438d"/>
  </p:sldMasterIdLst>
  <p:sldIdLst>
    <p:sldId xmlns:r="http://schemas.openxmlformats.org/officeDocument/2006/relationships" id="256" r:id="R8b6a08a158e44291"/>
    <p:sldId xmlns:r="http://schemas.openxmlformats.org/officeDocument/2006/relationships" id="257" r:id="R0218ce4313d74c07"/>
    <p:sldId xmlns:r="http://schemas.openxmlformats.org/officeDocument/2006/relationships" id="258" r:id="R67a0543230f14480"/>
    <p:sldId xmlns:r="http://schemas.openxmlformats.org/officeDocument/2006/relationships" id="259" r:id="Rd49d31ac525c463d"/>
    <p:sldId xmlns:r="http://schemas.openxmlformats.org/officeDocument/2006/relationships" id="260" r:id="R9d7522898bf34043"/>
    <p:sldId xmlns:r="http://schemas.openxmlformats.org/officeDocument/2006/relationships" id="261" r:id="R95213218e5624bea"/>
    <p:sldId xmlns:r="http://schemas.openxmlformats.org/officeDocument/2006/relationships" id="262" r:id="R6522f8e042ef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de88011d4438d" /><Relationship Type="http://schemas.openxmlformats.org/officeDocument/2006/relationships/slide" Target="/ppt/slides/slide1.xml" Id="R8b6a08a158e44291" /><Relationship Type="http://schemas.openxmlformats.org/officeDocument/2006/relationships/slide" Target="/ppt/slides/slide2.xml" Id="R0218ce4313d74c07" /><Relationship Type="http://schemas.openxmlformats.org/officeDocument/2006/relationships/slide" Target="/ppt/slides/slide3.xml" Id="R67a0543230f14480" /><Relationship Type="http://schemas.openxmlformats.org/officeDocument/2006/relationships/slide" Target="/ppt/slides/slide4.xml" Id="Rd49d31ac525c463d" /><Relationship Type="http://schemas.openxmlformats.org/officeDocument/2006/relationships/slide" Target="/ppt/slides/slide5.xml" Id="R9d7522898bf34043" /><Relationship Type="http://schemas.openxmlformats.org/officeDocument/2006/relationships/slide" Target="/ppt/slides/slide6.xml" Id="R95213218e5624bea" /><Relationship Type="http://schemas.openxmlformats.org/officeDocument/2006/relationships/slide" Target="/ppt/slides/slide7.xml" Id="R6522f8e042ef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b145cb5d9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539a1e8240f7" /><Relationship Type="http://schemas.openxmlformats.org/officeDocument/2006/relationships/theme" Target="/ppt/slideMasters/theme/theme1.xml" Id="R73c2abb996b1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e539a1e82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ebdd3269f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1f458f382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5ddf21a13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b1044dedd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d3bf33798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f3b0ed487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a5b7e4316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KME INVEST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10 938 758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106 780 825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117 063 838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MICHELLE LOUISE ERVIK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HUGO ERVIK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JETMUND AUGUST ERVIK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AUGUST INVEST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K.H.E. INVEST AS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924 838 973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