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f21e4a4927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a02471739408e"/>
  </p:sldMasterIdLst>
  <p:sldIdLst>
    <p:sldId xmlns:r="http://schemas.openxmlformats.org/officeDocument/2006/relationships" id="256" r:id="Rdd318cca9bc54647"/>
    <p:sldId xmlns:r="http://schemas.openxmlformats.org/officeDocument/2006/relationships" id="257" r:id="R36bebd8d39f44847"/>
    <p:sldId xmlns:r="http://schemas.openxmlformats.org/officeDocument/2006/relationships" id="258" r:id="R0b7ef77c01a34cae"/>
    <p:sldId xmlns:r="http://schemas.openxmlformats.org/officeDocument/2006/relationships" id="259" r:id="Rd0756bc4342a424a"/>
    <p:sldId xmlns:r="http://schemas.openxmlformats.org/officeDocument/2006/relationships" id="260" r:id="R89a9674b16b0458b"/>
    <p:sldId xmlns:r="http://schemas.openxmlformats.org/officeDocument/2006/relationships" id="261" r:id="R6f080656e1b24d4d"/>
    <p:sldId xmlns:r="http://schemas.openxmlformats.org/officeDocument/2006/relationships" id="262" r:id="R1d851faa092d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a02471739408e" /><Relationship Type="http://schemas.openxmlformats.org/officeDocument/2006/relationships/slide" Target="/ppt/slides/slide1.xml" Id="Rdd318cca9bc54647" /><Relationship Type="http://schemas.openxmlformats.org/officeDocument/2006/relationships/slide" Target="/ppt/slides/slide2.xml" Id="R36bebd8d39f44847" /><Relationship Type="http://schemas.openxmlformats.org/officeDocument/2006/relationships/slide" Target="/ppt/slides/slide3.xml" Id="R0b7ef77c01a34cae" /><Relationship Type="http://schemas.openxmlformats.org/officeDocument/2006/relationships/slide" Target="/ppt/slides/slide4.xml" Id="Rd0756bc4342a424a" /><Relationship Type="http://schemas.openxmlformats.org/officeDocument/2006/relationships/slide" Target="/ppt/slides/slide5.xml" Id="R89a9674b16b0458b" /><Relationship Type="http://schemas.openxmlformats.org/officeDocument/2006/relationships/slide" Target="/ppt/slides/slide6.xml" Id="R6f080656e1b24d4d" /><Relationship Type="http://schemas.openxmlformats.org/officeDocument/2006/relationships/slide" Target="/ppt/slides/slide7.xml" Id="R1d851faa092d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4ec2b996443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95a4183c496a" /><Relationship Type="http://schemas.openxmlformats.org/officeDocument/2006/relationships/theme" Target="/ppt/slideMasters/theme/theme1.xml" Id="R5d2e5085702343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a495a4183c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02bc8a950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e64f9e56a42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cc7d874f5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bdf3ef0cb40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561526f3345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a36ba4dd4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246e806074b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KNAGD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KNAGD 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13 503 252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GJUL DALE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NYQUIST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Sverrestien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924 842 091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KNAGD INVEST AS</a:t>
            </a:r>
          </a:p>
        </p:txBody>
      </p:sp>
    </p:spTree>
  </p:cSld>
  <p:clrMapOvr>
    <a:masterClrMapping xmlns:a="http://schemas.openxmlformats.org/drawingml/2006/main"/>
  </p:clrMapOvr>
</p:sld>
</file>