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b8fff3ed70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9f574907224745"/>
  </p:sldMasterIdLst>
  <p:sldIdLst>
    <p:sldId xmlns:r="http://schemas.openxmlformats.org/officeDocument/2006/relationships" id="256" r:id="R7b6a885ee7dc4363"/>
    <p:sldId xmlns:r="http://schemas.openxmlformats.org/officeDocument/2006/relationships" id="257" r:id="R71821354ed5d49b7"/>
    <p:sldId xmlns:r="http://schemas.openxmlformats.org/officeDocument/2006/relationships" id="258" r:id="R8558f483ffd24566"/>
    <p:sldId xmlns:r="http://schemas.openxmlformats.org/officeDocument/2006/relationships" id="259" r:id="R05807ec40b184455"/>
    <p:sldId xmlns:r="http://schemas.openxmlformats.org/officeDocument/2006/relationships" id="260" r:id="R7f8d1bd739ea4440"/>
    <p:sldId xmlns:r="http://schemas.openxmlformats.org/officeDocument/2006/relationships" id="261" r:id="R6484d1c1dae746b5"/>
    <p:sldId xmlns:r="http://schemas.openxmlformats.org/officeDocument/2006/relationships" id="262" r:id="R2f6f4ea1fabd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f574907224745" /><Relationship Type="http://schemas.openxmlformats.org/officeDocument/2006/relationships/slide" Target="/ppt/slides/slide1.xml" Id="R7b6a885ee7dc4363" /><Relationship Type="http://schemas.openxmlformats.org/officeDocument/2006/relationships/slide" Target="/ppt/slides/slide2.xml" Id="R71821354ed5d49b7" /><Relationship Type="http://schemas.openxmlformats.org/officeDocument/2006/relationships/slide" Target="/ppt/slides/slide3.xml" Id="R8558f483ffd24566" /><Relationship Type="http://schemas.openxmlformats.org/officeDocument/2006/relationships/slide" Target="/ppt/slides/slide4.xml" Id="R05807ec40b184455" /><Relationship Type="http://schemas.openxmlformats.org/officeDocument/2006/relationships/slide" Target="/ppt/slides/slide5.xml" Id="R7f8d1bd739ea4440" /><Relationship Type="http://schemas.openxmlformats.org/officeDocument/2006/relationships/slide" Target="/ppt/slides/slide6.xml" Id="R6484d1c1dae746b5" /><Relationship Type="http://schemas.openxmlformats.org/officeDocument/2006/relationships/slide" Target="/ppt/slides/slide7.xml" Id="R2f6f4ea1fabd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e04f47922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9b4faa8954fc2" /><Relationship Type="http://schemas.openxmlformats.org/officeDocument/2006/relationships/theme" Target="/ppt/slideMasters/theme/theme1.xml" Id="R4539da93c60a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c9b4faa8954f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15898cbdc48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7740fc01440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07590bcf545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a2e6d9d404d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eda8b660446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f94ee03dd42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1bee46e814c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AWO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AWO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103 839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2 603 839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WOGNILD ARNT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603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924 845 392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AWO AS</a:t>
            </a:r>
          </a:p>
        </p:txBody>
      </p:sp>
    </p:spTree>
  </p:cSld>
  <p:clrMapOvr>
    <a:masterClrMapping xmlns:a="http://schemas.openxmlformats.org/drawingml/2006/main"/>
  </p:clrMapOvr>
</p:sld>
</file>