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2d5a20275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87f3869dd4e94"/>
  </p:sldMasterIdLst>
  <p:sldIdLst>
    <p:sldId xmlns:r="http://schemas.openxmlformats.org/officeDocument/2006/relationships" id="256" r:id="Rb0725ee0851b4e66"/>
    <p:sldId xmlns:r="http://schemas.openxmlformats.org/officeDocument/2006/relationships" id="257" r:id="R32568054912e481f"/>
    <p:sldId xmlns:r="http://schemas.openxmlformats.org/officeDocument/2006/relationships" id="258" r:id="R101e3513811a46ef"/>
    <p:sldId xmlns:r="http://schemas.openxmlformats.org/officeDocument/2006/relationships" id="259" r:id="R159b09e3dbbd4a88"/>
    <p:sldId xmlns:r="http://schemas.openxmlformats.org/officeDocument/2006/relationships" id="260" r:id="R4f89efe11fea40ff"/>
    <p:sldId xmlns:r="http://schemas.openxmlformats.org/officeDocument/2006/relationships" id="261" r:id="Rfac40a9b13154402"/>
    <p:sldId xmlns:r="http://schemas.openxmlformats.org/officeDocument/2006/relationships" id="262" r:id="R54f709b173b7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87f3869dd4e94" /><Relationship Type="http://schemas.openxmlformats.org/officeDocument/2006/relationships/slide" Target="/ppt/slides/slide1.xml" Id="Rb0725ee0851b4e66" /><Relationship Type="http://schemas.openxmlformats.org/officeDocument/2006/relationships/slide" Target="/ppt/slides/slide2.xml" Id="R32568054912e481f" /><Relationship Type="http://schemas.openxmlformats.org/officeDocument/2006/relationships/slide" Target="/ppt/slides/slide3.xml" Id="R101e3513811a46ef" /><Relationship Type="http://schemas.openxmlformats.org/officeDocument/2006/relationships/slide" Target="/ppt/slides/slide4.xml" Id="R159b09e3dbbd4a88" /><Relationship Type="http://schemas.openxmlformats.org/officeDocument/2006/relationships/slide" Target="/ppt/slides/slide5.xml" Id="R4f89efe11fea40ff" /><Relationship Type="http://schemas.openxmlformats.org/officeDocument/2006/relationships/slide" Target="/ppt/slides/slide6.xml" Id="Rfac40a9b13154402" /><Relationship Type="http://schemas.openxmlformats.org/officeDocument/2006/relationships/slide" Target="/ppt/slides/slide7.xml" Id="R54f709b173b7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5e8903682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2fed0f0344a27" /><Relationship Type="http://schemas.openxmlformats.org/officeDocument/2006/relationships/theme" Target="/ppt/slideMasters/theme/theme1.xml" Id="Rc231d3b00898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2fed0f034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c897e4688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e7426382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69e0794fe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0a77a3f5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15c143f65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d9f6113ec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d596f377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FRODO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FRODO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15 402 226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15 404 691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FRODE ENGKROG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v/Jan Frode Engkrog, Ekebergveien 177B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