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068452b1444e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f03505637a41cc"/>
  </p:sldMasterIdLst>
  <p:sldIdLst>
    <p:sldId xmlns:r="http://schemas.openxmlformats.org/officeDocument/2006/relationships" id="256" r:id="R1f652ca823ff4516"/>
    <p:sldId xmlns:r="http://schemas.openxmlformats.org/officeDocument/2006/relationships" id="257" r:id="R3cf4b6f5421e4829"/>
    <p:sldId xmlns:r="http://schemas.openxmlformats.org/officeDocument/2006/relationships" id="258" r:id="R8cbd5ded03b54e7c"/>
    <p:sldId xmlns:r="http://schemas.openxmlformats.org/officeDocument/2006/relationships" id="259" r:id="Rb6894a7460064db6"/>
    <p:sldId xmlns:r="http://schemas.openxmlformats.org/officeDocument/2006/relationships" id="260" r:id="Rc5619c1ab44e448f"/>
    <p:sldId xmlns:r="http://schemas.openxmlformats.org/officeDocument/2006/relationships" id="261" r:id="R84c0f2bd48e445f6"/>
    <p:sldId xmlns:r="http://schemas.openxmlformats.org/officeDocument/2006/relationships" id="262" r:id="R46d3777dd4f140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f03505637a41cc" /><Relationship Type="http://schemas.openxmlformats.org/officeDocument/2006/relationships/slide" Target="/ppt/slides/slide1.xml" Id="R1f652ca823ff4516" /><Relationship Type="http://schemas.openxmlformats.org/officeDocument/2006/relationships/slide" Target="/ppt/slides/slide2.xml" Id="R3cf4b6f5421e4829" /><Relationship Type="http://schemas.openxmlformats.org/officeDocument/2006/relationships/slide" Target="/ppt/slides/slide3.xml" Id="R8cbd5ded03b54e7c" /><Relationship Type="http://schemas.openxmlformats.org/officeDocument/2006/relationships/slide" Target="/ppt/slides/slide4.xml" Id="Rb6894a7460064db6" /><Relationship Type="http://schemas.openxmlformats.org/officeDocument/2006/relationships/slide" Target="/ppt/slides/slide5.xml" Id="Rc5619c1ab44e448f" /><Relationship Type="http://schemas.openxmlformats.org/officeDocument/2006/relationships/slide" Target="/ppt/slides/slide6.xml" Id="R84c0f2bd48e445f6" /><Relationship Type="http://schemas.openxmlformats.org/officeDocument/2006/relationships/slide" Target="/ppt/slides/slide7.xml" Id="R46d3777dd4f140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f7f933733949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43d6fc2334269" /><Relationship Type="http://schemas.openxmlformats.org/officeDocument/2006/relationships/theme" Target="/ppt/slideMasters/theme/theme1.xml" Id="Red327a7175074d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f43d6fc23342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9f26300fa49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dd7e3e6ef43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ce8274f8848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93f00e4874e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797326c3e40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6bdfbdd384c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be045733e44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A+ BEDRIFTSSERVICE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A+ BEDRIFTSSERVICE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A+ BEDRIFTSSERVICE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A+ BEDRIFTSSERVICE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A+ BEDRIFTSSERVICE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A+ BEDRIFTSSERVICE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616 040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391 802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391 802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244 294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A+ BEDRIFTSSERVICE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BEAJANI SAMAN DALSHAD 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ISMAIL MAHMOUD NAZIR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A+ BEDRIFTSSERVICE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924 846 763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A+ BEDRIFTSSERVICE AS</a:t>
            </a:r>
          </a:p>
        </p:txBody>
      </p:sp>
    </p:spTree>
  </p:cSld>
  <p:clrMapOvr>
    <a:masterClrMapping xmlns:a="http://schemas.openxmlformats.org/drawingml/2006/main"/>
  </p:clrMapOvr>
</p:sld>
</file>