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ab02bd015047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0bd646d6db48c1"/>
  </p:sldMasterIdLst>
  <p:sldIdLst>
    <p:sldId xmlns:r="http://schemas.openxmlformats.org/officeDocument/2006/relationships" id="256" r:id="R8873b6c896c14a23"/>
    <p:sldId xmlns:r="http://schemas.openxmlformats.org/officeDocument/2006/relationships" id="257" r:id="R4cbf56d1e9104e71"/>
    <p:sldId xmlns:r="http://schemas.openxmlformats.org/officeDocument/2006/relationships" id="258" r:id="R9758f033ec6347ef"/>
    <p:sldId xmlns:r="http://schemas.openxmlformats.org/officeDocument/2006/relationships" id="259" r:id="Rd90f153a01fa4fdf"/>
    <p:sldId xmlns:r="http://schemas.openxmlformats.org/officeDocument/2006/relationships" id="260" r:id="R1574df3db36a42ea"/>
    <p:sldId xmlns:r="http://schemas.openxmlformats.org/officeDocument/2006/relationships" id="261" r:id="R0346c7fe66a44c39"/>
    <p:sldId xmlns:r="http://schemas.openxmlformats.org/officeDocument/2006/relationships" id="262" r:id="R49c8efc124034f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0bd646d6db48c1" /><Relationship Type="http://schemas.openxmlformats.org/officeDocument/2006/relationships/slide" Target="/ppt/slides/slide1.xml" Id="R8873b6c896c14a23" /><Relationship Type="http://schemas.openxmlformats.org/officeDocument/2006/relationships/slide" Target="/ppt/slides/slide2.xml" Id="R4cbf56d1e9104e71" /><Relationship Type="http://schemas.openxmlformats.org/officeDocument/2006/relationships/slide" Target="/ppt/slides/slide3.xml" Id="R9758f033ec6347ef" /><Relationship Type="http://schemas.openxmlformats.org/officeDocument/2006/relationships/slide" Target="/ppt/slides/slide4.xml" Id="Rd90f153a01fa4fdf" /><Relationship Type="http://schemas.openxmlformats.org/officeDocument/2006/relationships/slide" Target="/ppt/slides/slide5.xml" Id="R1574df3db36a42ea" /><Relationship Type="http://schemas.openxmlformats.org/officeDocument/2006/relationships/slide" Target="/ppt/slides/slide6.xml" Id="R0346c7fe66a44c39" /><Relationship Type="http://schemas.openxmlformats.org/officeDocument/2006/relationships/slide" Target="/ppt/slides/slide7.xml" Id="R49c8efc124034f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09e4b116f543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23ade937f41d2" /><Relationship Type="http://schemas.openxmlformats.org/officeDocument/2006/relationships/theme" Target="/ppt/slideMasters/theme/theme1.xml" Id="R5ac11060218a4e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023ade937f41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b9782dbb648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04bfa2da840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db3d355be40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725b6b3e04c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435cf9f1346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a8b591fed4c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abdef42e049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ALLTID MILJØ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ALLTID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ALLTID MILJØ AS ble etablert [år] og holder til i Løvenstad.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ALLTID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ALLTID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ALLTID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2 859 577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−458 720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494 319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ALLTID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SVEIN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SOLUM HARALD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ALLTID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2006 Løvenstad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924 861 363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ALLTID MILJØ AS</a:t>
            </a:r>
          </a:p>
        </p:txBody>
      </p:sp>
    </p:spTree>
  </p:cSld>
  <p:clrMapOvr>
    <a:masterClrMapping xmlns:a="http://schemas.openxmlformats.org/drawingml/2006/main"/>
  </p:clrMapOvr>
</p:sld>
</file>