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cd610cd50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d32cec26e44a2"/>
  </p:sldMasterIdLst>
  <p:sldIdLst>
    <p:sldId xmlns:r="http://schemas.openxmlformats.org/officeDocument/2006/relationships" id="256" r:id="Rff16fa6804634802"/>
    <p:sldId xmlns:r="http://schemas.openxmlformats.org/officeDocument/2006/relationships" id="257" r:id="Rbe57d029d54b4706"/>
    <p:sldId xmlns:r="http://schemas.openxmlformats.org/officeDocument/2006/relationships" id="258" r:id="R1059bb7c8d0c4c8d"/>
    <p:sldId xmlns:r="http://schemas.openxmlformats.org/officeDocument/2006/relationships" id="259" r:id="R78af981b2e164604"/>
    <p:sldId xmlns:r="http://schemas.openxmlformats.org/officeDocument/2006/relationships" id="260" r:id="Re2899274ea944542"/>
    <p:sldId xmlns:r="http://schemas.openxmlformats.org/officeDocument/2006/relationships" id="261" r:id="R05db88ab9e3d4e40"/>
    <p:sldId xmlns:r="http://schemas.openxmlformats.org/officeDocument/2006/relationships" id="262" r:id="R4266445e0082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d32cec26e44a2" /><Relationship Type="http://schemas.openxmlformats.org/officeDocument/2006/relationships/slide" Target="/ppt/slides/slide1.xml" Id="Rff16fa6804634802" /><Relationship Type="http://schemas.openxmlformats.org/officeDocument/2006/relationships/slide" Target="/ppt/slides/slide2.xml" Id="Rbe57d029d54b4706" /><Relationship Type="http://schemas.openxmlformats.org/officeDocument/2006/relationships/slide" Target="/ppt/slides/slide3.xml" Id="R1059bb7c8d0c4c8d" /><Relationship Type="http://schemas.openxmlformats.org/officeDocument/2006/relationships/slide" Target="/ppt/slides/slide4.xml" Id="R78af981b2e164604" /><Relationship Type="http://schemas.openxmlformats.org/officeDocument/2006/relationships/slide" Target="/ppt/slides/slide5.xml" Id="Re2899274ea944542" /><Relationship Type="http://schemas.openxmlformats.org/officeDocument/2006/relationships/slide" Target="/ppt/slides/slide6.xml" Id="R05db88ab9e3d4e40" /><Relationship Type="http://schemas.openxmlformats.org/officeDocument/2006/relationships/slide" Target="/ppt/slides/slide7.xml" Id="R4266445e0082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f68c2e97a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3719836144df" /><Relationship Type="http://schemas.openxmlformats.org/officeDocument/2006/relationships/theme" Target="/ppt/slideMasters/theme/theme1.xml" Id="R6850f74f2b82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a37198361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7e02e893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920289a1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ad2fdbc2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7ded88e8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ae656fe6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d8f3f18b7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bf13c46e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